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22"/>
  </p:notesMasterIdLst>
  <p:handoutMasterIdLst>
    <p:handoutMasterId r:id="rId23"/>
  </p:handoutMasterIdLst>
  <p:sldIdLst>
    <p:sldId id="279" r:id="rId5"/>
    <p:sldId id="265" r:id="rId6"/>
    <p:sldId id="286" r:id="rId7"/>
    <p:sldId id="280" r:id="rId8"/>
    <p:sldId id="285" r:id="rId9"/>
    <p:sldId id="287" r:id="rId10"/>
    <p:sldId id="295" r:id="rId11"/>
    <p:sldId id="283" r:id="rId12"/>
    <p:sldId id="288" r:id="rId13"/>
    <p:sldId id="289" r:id="rId14"/>
    <p:sldId id="292" r:id="rId15"/>
    <p:sldId id="293" r:id="rId16"/>
    <p:sldId id="291" r:id="rId17"/>
    <p:sldId id="294" r:id="rId18"/>
    <p:sldId id="296" r:id="rId19"/>
    <p:sldId id="290" r:id="rId20"/>
    <p:sldId id="277" r:id="rId21"/>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7080" userDrawn="1">
          <p15:clr>
            <a:srgbClr val="A4A3A4"/>
          </p15:clr>
        </p15:guide>
        <p15:guide id="3" pos="51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ED3CC0-B410-4FAC-A5AA-707CC0A78D78}" v="60" dt="2025-09-25T13:40:06.808"/>
    <p1510:client id="{8559E507-78D1-4CBF-8574-3D8E22F96267}" v="24" dt="2025-09-26T10:42:35.4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86432" autoAdjust="0"/>
  </p:normalViewPr>
  <p:slideViewPr>
    <p:cSldViewPr snapToGrid="0">
      <p:cViewPr varScale="1">
        <p:scale>
          <a:sx n="97" d="100"/>
          <a:sy n="97" d="100"/>
        </p:scale>
        <p:origin x="126" y="1368"/>
      </p:cViewPr>
      <p:guideLst>
        <p:guide orient="horz" pos="1848"/>
        <p:guide pos="7080"/>
        <p:guide pos="5112"/>
      </p:guideLst>
    </p:cSldViewPr>
  </p:slideViewPr>
  <p:outlineViewPr>
    <p:cViewPr>
      <p:scale>
        <a:sx n="33" d="100"/>
        <a:sy n="33" d="100"/>
      </p:scale>
      <p:origin x="0" y="-4819"/>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Holliman" userId="9d0d54a3-0cbd-492c-a46e-600f99130c36" providerId="ADAL" clId="{62ED3CC0-B410-4FAC-A5AA-707CC0A78D78}"/>
    <pc:docChg chg="undo custSel addSld delSld modSld sldOrd">
      <pc:chgData name="Mark Holliman" userId="9d0d54a3-0cbd-492c-a46e-600f99130c36" providerId="ADAL" clId="{62ED3CC0-B410-4FAC-A5AA-707CC0A78D78}" dt="2025-09-25T13:50:07.920" v="7599" actId="20577"/>
      <pc:docMkLst>
        <pc:docMk/>
      </pc:docMkLst>
      <pc:sldChg chg="addSp delSp modSp mod">
        <pc:chgData name="Mark Holliman" userId="9d0d54a3-0cbd-492c-a46e-600f99130c36" providerId="ADAL" clId="{62ED3CC0-B410-4FAC-A5AA-707CC0A78D78}" dt="2025-09-24T09:42:25.555" v="417" actId="20577"/>
        <pc:sldMkLst>
          <pc:docMk/>
          <pc:sldMk cId="2563119616" sldId="265"/>
        </pc:sldMkLst>
        <pc:spChg chg="mod">
          <ac:chgData name="Mark Holliman" userId="9d0d54a3-0cbd-492c-a46e-600f99130c36" providerId="ADAL" clId="{62ED3CC0-B410-4FAC-A5AA-707CC0A78D78}" dt="2025-09-24T09:34:49.936" v="335" actId="20577"/>
          <ac:spMkLst>
            <pc:docMk/>
            <pc:sldMk cId="2563119616" sldId="265"/>
            <ac:spMk id="2" creationId="{19256B7E-1633-44AB-8584-82DF5B726834}"/>
          </ac:spMkLst>
        </pc:spChg>
        <pc:spChg chg="mod">
          <ac:chgData name="Mark Holliman" userId="9d0d54a3-0cbd-492c-a46e-600f99130c36" providerId="ADAL" clId="{62ED3CC0-B410-4FAC-A5AA-707CC0A78D78}" dt="2025-09-24T09:42:25.555" v="417" actId="20577"/>
          <ac:spMkLst>
            <pc:docMk/>
            <pc:sldMk cId="2563119616" sldId="265"/>
            <ac:spMk id="4" creationId="{950677C9-3E42-427F-93B8-526692906471}"/>
          </ac:spMkLst>
        </pc:spChg>
        <pc:picChg chg="mod">
          <ac:chgData name="Mark Holliman" userId="9d0d54a3-0cbd-492c-a46e-600f99130c36" providerId="ADAL" clId="{62ED3CC0-B410-4FAC-A5AA-707CC0A78D78}" dt="2025-09-24T09:35:45.956" v="345" actId="1076"/>
          <ac:picMkLst>
            <pc:docMk/>
            <pc:sldMk cId="2563119616" sldId="265"/>
            <ac:picMk id="6" creationId="{9ABD4366-CEAC-1F26-9E79-6D9E4229362D}"/>
          </ac:picMkLst>
        </pc:picChg>
        <pc:picChg chg="add mod">
          <ac:chgData name="Mark Holliman" userId="9d0d54a3-0cbd-492c-a46e-600f99130c36" providerId="ADAL" clId="{62ED3CC0-B410-4FAC-A5AA-707CC0A78D78}" dt="2025-09-24T09:40:10.850" v="405" actId="1076"/>
          <ac:picMkLst>
            <pc:docMk/>
            <pc:sldMk cId="2563119616" sldId="265"/>
            <ac:picMk id="12" creationId="{A982254A-E3CC-7B1B-B54A-B9018A7A1683}"/>
          </ac:picMkLst>
        </pc:picChg>
        <pc:picChg chg="add mod">
          <ac:chgData name="Mark Holliman" userId="9d0d54a3-0cbd-492c-a46e-600f99130c36" providerId="ADAL" clId="{62ED3CC0-B410-4FAC-A5AA-707CC0A78D78}" dt="2025-09-24T09:39:06.710" v="400" actId="1076"/>
          <ac:picMkLst>
            <pc:docMk/>
            <pc:sldMk cId="2563119616" sldId="265"/>
            <ac:picMk id="14" creationId="{53322222-74BD-80FC-F1DC-21E1EB415198}"/>
          </ac:picMkLst>
        </pc:picChg>
        <pc:picChg chg="add mod">
          <ac:chgData name="Mark Holliman" userId="9d0d54a3-0cbd-492c-a46e-600f99130c36" providerId="ADAL" clId="{62ED3CC0-B410-4FAC-A5AA-707CC0A78D78}" dt="2025-09-24T09:38:57.971" v="397" actId="1076"/>
          <ac:picMkLst>
            <pc:docMk/>
            <pc:sldMk cId="2563119616" sldId="265"/>
            <ac:picMk id="16" creationId="{E05FED5D-BD8C-1E6A-09B4-4B66EC8B33AF}"/>
          </ac:picMkLst>
        </pc:picChg>
      </pc:sldChg>
      <pc:sldChg chg="addSp modSp mod">
        <pc:chgData name="Mark Holliman" userId="9d0d54a3-0cbd-492c-a46e-600f99130c36" providerId="ADAL" clId="{62ED3CC0-B410-4FAC-A5AA-707CC0A78D78}" dt="2025-09-24T09:34:35.428" v="329" actId="20577"/>
        <pc:sldMkLst>
          <pc:docMk/>
          <pc:sldMk cId="2593787646" sldId="279"/>
        </pc:sldMkLst>
        <pc:spChg chg="mod">
          <ac:chgData name="Mark Holliman" userId="9d0d54a3-0cbd-492c-a46e-600f99130c36" providerId="ADAL" clId="{62ED3CC0-B410-4FAC-A5AA-707CC0A78D78}" dt="2025-09-24T09:28:20.619" v="42" actId="20577"/>
          <ac:spMkLst>
            <pc:docMk/>
            <pc:sldMk cId="2593787646" sldId="279"/>
            <ac:spMk id="6" creationId="{4722503D-ED2B-46FC-B35C-DA57B68DB58F}"/>
          </ac:spMkLst>
        </pc:spChg>
        <pc:spChg chg="mod">
          <ac:chgData name="Mark Holliman" userId="9d0d54a3-0cbd-492c-a46e-600f99130c36" providerId="ADAL" clId="{62ED3CC0-B410-4FAC-A5AA-707CC0A78D78}" dt="2025-09-24T09:28:02.261" v="32" actId="20577"/>
          <ac:spMkLst>
            <pc:docMk/>
            <pc:sldMk cId="2593787646" sldId="279"/>
            <ac:spMk id="7" creationId="{EA683B60-B65C-41B7-A2DD-F978D1E9EAC1}"/>
          </ac:spMkLst>
        </pc:spChg>
        <pc:spChg chg="mod">
          <ac:chgData name="Mark Holliman" userId="9d0d54a3-0cbd-492c-a46e-600f99130c36" providerId="ADAL" clId="{62ED3CC0-B410-4FAC-A5AA-707CC0A78D78}" dt="2025-09-24T09:34:35.428" v="329" actId="20577"/>
          <ac:spMkLst>
            <pc:docMk/>
            <pc:sldMk cId="2593787646" sldId="279"/>
            <ac:spMk id="29" creationId="{72142BC0-18E5-42CE-A02F-AC348DDCE465}"/>
          </ac:spMkLst>
        </pc:spChg>
        <pc:spChg chg="mod">
          <ac:chgData name="Mark Holliman" userId="9d0d54a3-0cbd-492c-a46e-600f99130c36" providerId="ADAL" clId="{62ED3CC0-B410-4FAC-A5AA-707CC0A78D78}" dt="2025-09-24T09:27:36.995" v="8" actId="404"/>
          <ac:spMkLst>
            <pc:docMk/>
            <pc:sldMk cId="2593787646" sldId="279"/>
            <ac:spMk id="54" creationId="{742A82AB-F005-49A7-9C16-0AF17C1E992A}"/>
          </ac:spMkLst>
        </pc:spChg>
      </pc:sldChg>
      <pc:sldChg chg="addSp delSp modSp mod ord">
        <pc:chgData name="Mark Holliman" userId="9d0d54a3-0cbd-492c-a46e-600f99130c36" providerId="ADAL" clId="{62ED3CC0-B410-4FAC-A5AA-707CC0A78D78}" dt="2025-09-24T11:53:01.477" v="1991" actId="1076"/>
        <pc:sldMkLst>
          <pc:docMk/>
          <pc:sldMk cId="1537880234" sldId="280"/>
        </pc:sldMkLst>
        <pc:spChg chg="mod">
          <ac:chgData name="Mark Holliman" userId="9d0d54a3-0cbd-492c-a46e-600f99130c36" providerId="ADAL" clId="{62ED3CC0-B410-4FAC-A5AA-707CC0A78D78}" dt="2025-09-24T10:27:42.278" v="1267" actId="20577"/>
          <ac:spMkLst>
            <pc:docMk/>
            <pc:sldMk cId="1537880234" sldId="280"/>
            <ac:spMk id="2" creationId="{19256B7E-1633-44AB-8584-82DF5B726834}"/>
          </ac:spMkLst>
        </pc:spChg>
        <pc:spChg chg="mod">
          <ac:chgData name="Mark Holliman" userId="9d0d54a3-0cbd-492c-a46e-600f99130c36" providerId="ADAL" clId="{62ED3CC0-B410-4FAC-A5AA-707CC0A78D78}" dt="2025-09-24T11:51:54.069" v="1982" actId="27636"/>
          <ac:spMkLst>
            <pc:docMk/>
            <pc:sldMk cId="1537880234" sldId="280"/>
            <ac:spMk id="5" creationId="{BDB9D020-1E25-453D-83DF-1420ACD3968D}"/>
          </ac:spMkLst>
        </pc:spChg>
        <pc:spChg chg="mod">
          <ac:chgData name="Mark Holliman" userId="9d0d54a3-0cbd-492c-a46e-600f99130c36" providerId="ADAL" clId="{62ED3CC0-B410-4FAC-A5AA-707CC0A78D78}" dt="2025-09-24T10:30:16.654" v="1334" actId="1036"/>
          <ac:spMkLst>
            <pc:docMk/>
            <pc:sldMk cId="1537880234" sldId="280"/>
            <ac:spMk id="6" creationId="{F5018B6D-E395-49AD-92AD-AD69E3AB40C3}"/>
          </ac:spMkLst>
        </pc:spChg>
        <pc:spChg chg="mod">
          <ac:chgData name="Mark Holliman" userId="9d0d54a3-0cbd-492c-a46e-600f99130c36" providerId="ADAL" clId="{62ED3CC0-B410-4FAC-A5AA-707CC0A78D78}" dt="2025-09-24T10:28:48.380" v="1272"/>
          <ac:spMkLst>
            <pc:docMk/>
            <pc:sldMk cId="1537880234" sldId="280"/>
            <ac:spMk id="39" creationId="{70766193-3177-E136-5BC5-40EDCDF8DE31}"/>
          </ac:spMkLst>
        </pc:spChg>
        <pc:spChg chg="mod">
          <ac:chgData name="Mark Holliman" userId="9d0d54a3-0cbd-492c-a46e-600f99130c36" providerId="ADAL" clId="{62ED3CC0-B410-4FAC-A5AA-707CC0A78D78}" dt="2025-09-24T10:28:48.380" v="1272"/>
          <ac:spMkLst>
            <pc:docMk/>
            <pc:sldMk cId="1537880234" sldId="280"/>
            <ac:spMk id="40" creationId="{FAA0ACB8-2B2E-4255-3E8E-C78B4F47C035}"/>
          </ac:spMkLst>
        </pc:spChg>
        <pc:spChg chg="mod">
          <ac:chgData name="Mark Holliman" userId="9d0d54a3-0cbd-492c-a46e-600f99130c36" providerId="ADAL" clId="{62ED3CC0-B410-4FAC-A5AA-707CC0A78D78}" dt="2025-09-24T10:28:48.380" v="1272"/>
          <ac:spMkLst>
            <pc:docMk/>
            <pc:sldMk cId="1537880234" sldId="280"/>
            <ac:spMk id="41" creationId="{96ECC9E4-C195-34E4-1FD9-47416BD3EDD7}"/>
          </ac:spMkLst>
        </pc:spChg>
        <pc:spChg chg="mod">
          <ac:chgData name="Mark Holliman" userId="9d0d54a3-0cbd-492c-a46e-600f99130c36" providerId="ADAL" clId="{62ED3CC0-B410-4FAC-A5AA-707CC0A78D78}" dt="2025-09-24T10:28:48.380" v="1272"/>
          <ac:spMkLst>
            <pc:docMk/>
            <pc:sldMk cId="1537880234" sldId="280"/>
            <ac:spMk id="42" creationId="{E37ADDFC-5D15-14DC-4529-0396DE6858BA}"/>
          </ac:spMkLst>
        </pc:spChg>
        <pc:spChg chg="mod">
          <ac:chgData name="Mark Holliman" userId="9d0d54a3-0cbd-492c-a46e-600f99130c36" providerId="ADAL" clId="{62ED3CC0-B410-4FAC-A5AA-707CC0A78D78}" dt="2025-09-24T10:28:48.380" v="1272"/>
          <ac:spMkLst>
            <pc:docMk/>
            <pc:sldMk cId="1537880234" sldId="280"/>
            <ac:spMk id="43" creationId="{D4E23A59-C8C0-D544-651F-921270FF739F}"/>
          </ac:spMkLst>
        </pc:spChg>
        <pc:spChg chg="mod">
          <ac:chgData name="Mark Holliman" userId="9d0d54a3-0cbd-492c-a46e-600f99130c36" providerId="ADAL" clId="{62ED3CC0-B410-4FAC-A5AA-707CC0A78D78}" dt="2025-09-24T10:28:48.380" v="1272"/>
          <ac:spMkLst>
            <pc:docMk/>
            <pc:sldMk cId="1537880234" sldId="280"/>
            <ac:spMk id="44" creationId="{9DDBD395-F789-84DB-BD86-E57C8E062D11}"/>
          </ac:spMkLst>
        </pc:spChg>
        <pc:spChg chg="mod">
          <ac:chgData name="Mark Holliman" userId="9d0d54a3-0cbd-492c-a46e-600f99130c36" providerId="ADAL" clId="{62ED3CC0-B410-4FAC-A5AA-707CC0A78D78}" dt="2025-09-24T10:28:48.380" v="1272"/>
          <ac:spMkLst>
            <pc:docMk/>
            <pc:sldMk cId="1537880234" sldId="280"/>
            <ac:spMk id="45" creationId="{EC23FE14-6E67-528A-45B2-9375EE61A326}"/>
          </ac:spMkLst>
        </pc:spChg>
        <pc:spChg chg="mod">
          <ac:chgData name="Mark Holliman" userId="9d0d54a3-0cbd-492c-a46e-600f99130c36" providerId="ADAL" clId="{62ED3CC0-B410-4FAC-A5AA-707CC0A78D78}" dt="2025-09-24T10:28:48.380" v="1272"/>
          <ac:spMkLst>
            <pc:docMk/>
            <pc:sldMk cId="1537880234" sldId="280"/>
            <ac:spMk id="47" creationId="{43CEA366-C63F-CA47-6545-575AC74DC9F4}"/>
          </ac:spMkLst>
        </pc:spChg>
        <pc:spChg chg="mod">
          <ac:chgData name="Mark Holliman" userId="9d0d54a3-0cbd-492c-a46e-600f99130c36" providerId="ADAL" clId="{62ED3CC0-B410-4FAC-A5AA-707CC0A78D78}" dt="2025-09-24T10:28:48.380" v="1272"/>
          <ac:spMkLst>
            <pc:docMk/>
            <pc:sldMk cId="1537880234" sldId="280"/>
            <ac:spMk id="48" creationId="{18CB540A-AEE2-958D-B588-C86C09078A8C}"/>
          </ac:spMkLst>
        </pc:spChg>
        <pc:spChg chg="mod">
          <ac:chgData name="Mark Holliman" userId="9d0d54a3-0cbd-492c-a46e-600f99130c36" providerId="ADAL" clId="{62ED3CC0-B410-4FAC-A5AA-707CC0A78D78}" dt="2025-09-24T10:28:48.380" v="1272"/>
          <ac:spMkLst>
            <pc:docMk/>
            <pc:sldMk cId="1537880234" sldId="280"/>
            <ac:spMk id="49" creationId="{1908E8BB-817D-DB15-1F97-8207486BE83B}"/>
          </ac:spMkLst>
        </pc:spChg>
        <pc:grpChg chg="mod">
          <ac:chgData name="Mark Holliman" userId="9d0d54a3-0cbd-492c-a46e-600f99130c36" providerId="ADAL" clId="{62ED3CC0-B410-4FAC-A5AA-707CC0A78D78}" dt="2025-09-24T10:29:41.773" v="1281" actId="1076"/>
          <ac:grpSpMkLst>
            <pc:docMk/>
            <pc:sldMk cId="1537880234" sldId="280"/>
            <ac:grpSpMk id="18" creationId="{F8932248-3C1E-B1AC-2A32-20538291A281}"/>
          </ac:grpSpMkLst>
        </pc:grpChg>
        <pc:picChg chg="mod">
          <ac:chgData name="Mark Holliman" userId="9d0d54a3-0cbd-492c-a46e-600f99130c36" providerId="ADAL" clId="{62ED3CC0-B410-4FAC-A5AA-707CC0A78D78}" dt="2025-09-24T10:29:24.689" v="1276" actId="1076"/>
          <ac:picMkLst>
            <pc:docMk/>
            <pc:sldMk cId="1537880234" sldId="280"/>
            <ac:picMk id="55" creationId="{A13389C1-9E3C-F945-BE84-AEA143CF7095}"/>
          </ac:picMkLst>
        </pc:picChg>
        <pc:picChg chg="add mod">
          <ac:chgData name="Mark Holliman" userId="9d0d54a3-0cbd-492c-a46e-600f99130c36" providerId="ADAL" clId="{62ED3CC0-B410-4FAC-A5AA-707CC0A78D78}" dt="2025-09-24T11:52:55.251" v="1988" actId="1076"/>
          <ac:picMkLst>
            <pc:docMk/>
            <pc:sldMk cId="1537880234" sldId="280"/>
            <ac:picMk id="59" creationId="{D963AE10-D9F1-C35A-CB28-326E9BA1BF6D}"/>
          </ac:picMkLst>
        </pc:picChg>
        <pc:picChg chg="add mod">
          <ac:chgData name="Mark Holliman" userId="9d0d54a3-0cbd-492c-a46e-600f99130c36" providerId="ADAL" clId="{62ED3CC0-B410-4FAC-A5AA-707CC0A78D78}" dt="2025-09-24T11:52:56.865" v="1989" actId="1076"/>
          <ac:picMkLst>
            <pc:docMk/>
            <pc:sldMk cId="1537880234" sldId="280"/>
            <ac:picMk id="60" creationId="{FA4BC8B9-102C-8A74-4F93-24B752DC4AE9}"/>
          </ac:picMkLst>
        </pc:picChg>
        <pc:picChg chg="add mod">
          <ac:chgData name="Mark Holliman" userId="9d0d54a3-0cbd-492c-a46e-600f99130c36" providerId="ADAL" clId="{62ED3CC0-B410-4FAC-A5AA-707CC0A78D78}" dt="2025-09-24T11:53:01.477" v="1991" actId="1076"/>
          <ac:picMkLst>
            <pc:docMk/>
            <pc:sldMk cId="1537880234" sldId="280"/>
            <ac:picMk id="61" creationId="{D1B23128-C6CB-BF32-7577-EF5D6128347D}"/>
          </ac:picMkLst>
        </pc:picChg>
        <pc:cxnChg chg="mod">
          <ac:chgData name="Mark Holliman" userId="9d0d54a3-0cbd-492c-a46e-600f99130c36" providerId="ADAL" clId="{62ED3CC0-B410-4FAC-A5AA-707CC0A78D78}" dt="2025-09-24T10:29:41.773" v="1281" actId="1076"/>
          <ac:cxnSpMkLst>
            <pc:docMk/>
            <pc:sldMk cId="1537880234" sldId="280"/>
            <ac:cxnSpMk id="56" creationId="{FC70B601-4930-4249-1CC6-ABD97A315E34}"/>
          </ac:cxnSpMkLst>
        </pc:cxnChg>
      </pc:sldChg>
      <pc:sldChg chg="addSp delSp modSp mod">
        <pc:chgData name="Mark Holliman" userId="9d0d54a3-0cbd-492c-a46e-600f99130c36" providerId="ADAL" clId="{62ED3CC0-B410-4FAC-A5AA-707CC0A78D78}" dt="2025-09-25T13:43:08.347" v="7570" actId="20577"/>
        <pc:sldMkLst>
          <pc:docMk/>
          <pc:sldMk cId="3561214517" sldId="283"/>
        </pc:sldMkLst>
        <pc:spChg chg="mod">
          <ac:chgData name="Mark Holliman" userId="9d0d54a3-0cbd-492c-a46e-600f99130c36" providerId="ADAL" clId="{62ED3CC0-B410-4FAC-A5AA-707CC0A78D78}" dt="2025-09-24T12:37:48.821" v="3417" actId="20577"/>
          <ac:spMkLst>
            <pc:docMk/>
            <pc:sldMk cId="3561214517" sldId="283"/>
            <ac:spMk id="2" creationId="{19256B7E-1633-44AB-8584-82DF5B726834}"/>
          </ac:spMkLst>
        </pc:spChg>
        <pc:spChg chg="mod">
          <ac:chgData name="Mark Holliman" userId="9d0d54a3-0cbd-492c-a46e-600f99130c36" providerId="ADAL" clId="{62ED3CC0-B410-4FAC-A5AA-707CC0A78D78}" dt="2025-09-24T12:38:46.841" v="3442" actId="14100"/>
          <ac:spMkLst>
            <pc:docMk/>
            <pc:sldMk cId="3561214517" sldId="283"/>
            <ac:spMk id="3" creationId="{EFB90AB4-D228-4548-B072-726498212362}"/>
          </ac:spMkLst>
        </pc:spChg>
        <pc:spChg chg="mod">
          <ac:chgData name="Mark Holliman" userId="9d0d54a3-0cbd-492c-a46e-600f99130c36" providerId="ADAL" clId="{62ED3CC0-B410-4FAC-A5AA-707CC0A78D78}" dt="2025-09-25T13:43:08.347" v="7570" actId="20577"/>
          <ac:spMkLst>
            <pc:docMk/>
            <pc:sldMk cId="3561214517" sldId="283"/>
            <ac:spMk id="4" creationId="{1F723696-6F95-FC83-90FB-11D10341F0A5}"/>
          </ac:spMkLst>
        </pc:spChg>
        <pc:picChg chg="mod">
          <ac:chgData name="Mark Holliman" userId="9d0d54a3-0cbd-492c-a46e-600f99130c36" providerId="ADAL" clId="{62ED3CC0-B410-4FAC-A5AA-707CC0A78D78}" dt="2025-09-24T13:18:11.427" v="4421" actId="1076"/>
          <ac:picMkLst>
            <pc:docMk/>
            <pc:sldMk cId="3561214517" sldId="283"/>
            <ac:picMk id="6" creationId="{D528A793-93A6-431B-5581-3FACD2976CF8}"/>
          </ac:picMkLst>
        </pc:picChg>
        <pc:picChg chg="add mod">
          <ac:chgData name="Mark Holliman" userId="9d0d54a3-0cbd-492c-a46e-600f99130c36" providerId="ADAL" clId="{62ED3CC0-B410-4FAC-A5AA-707CC0A78D78}" dt="2025-09-24T12:42:21.332" v="3471" actId="1076"/>
          <ac:picMkLst>
            <pc:docMk/>
            <pc:sldMk cId="3561214517" sldId="283"/>
            <ac:picMk id="12" creationId="{F3CBF8BD-D13C-02DC-B435-9A91706A7284}"/>
          </ac:picMkLst>
        </pc:picChg>
        <pc:picChg chg="add mod">
          <ac:chgData name="Mark Holliman" userId="9d0d54a3-0cbd-492c-a46e-600f99130c36" providerId="ADAL" clId="{62ED3CC0-B410-4FAC-A5AA-707CC0A78D78}" dt="2025-09-24T13:18:16.205" v="4422" actId="1076"/>
          <ac:picMkLst>
            <pc:docMk/>
            <pc:sldMk cId="3561214517" sldId="283"/>
            <ac:picMk id="14" creationId="{93AA283C-5095-A5B4-28CE-AE4E8DB50F40}"/>
          </ac:picMkLst>
        </pc:picChg>
      </pc:sldChg>
      <pc:sldChg chg="addSp delSp modSp mod">
        <pc:chgData name="Mark Holliman" userId="9d0d54a3-0cbd-492c-a46e-600f99130c36" providerId="ADAL" clId="{62ED3CC0-B410-4FAC-A5AA-707CC0A78D78}" dt="2025-09-24T12:35:53.483" v="3402" actId="20577"/>
        <pc:sldMkLst>
          <pc:docMk/>
          <pc:sldMk cId="4117625653" sldId="285"/>
        </pc:sldMkLst>
        <pc:spChg chg="mod">
          <ac:chgData name="Mark Holliman" userId="9d0d54a3-0cbd-492c-a46e-600f99130c36" providerId="ADAL" clId="{62ED3CC0-B410-4FAC-A5AA-707CC0A78D78}" dt="2025-09-24T11:57:14.776" v="2048" actId="20577"/>
          <ac:spMkLst>
            <pc:docMk/>
            <pc:sldMk cId="4117625653" sldId="285"/>
            <ac:spMk id="3" creationId="{B58B7ED8-491B-DC78-54C3-B034DC9921C8}"/>
          </ac:spMkLst>
        </pc:spChg>
        <pc:spChg chg="mod">
          <ac:chgData name="Mark Holliman" userId="9d0d54a3-0cbd-492c-a46e-600f99130c36" providerId="ADAL" clId="{62ED3CC0-B410-4FAC-A5AA-707CC0A78D78}" dt="2025-09-24T12:26:48.197" v="2912" actId="113"/>
          <ac:spMkLst>
            <pc:docMk/>
            <pc:sldMk cId="4117625653" sldId="285"/>
            <ac:spMk id="4" creationId="{1D2BE4B8-53F9-0722-DEE7-DE83FCFB7D24}"/>
          </ac:spMkLst>
        </pc:spChg>
        <pc:spChg chg="add mod">
          <ac:chgData name="Mark Holliman" userId="9d0d54a3-0cbd-492c-a46e-600f99130c36" providerId="ADAL" clId="{62ED3CC0-B410-4FAC-A5AA-707CC0A78D78}" dt="2025-09-24T12:18:26.497" v="2606" actId="14100"/>
          <ac:spMkLst>
            <pc:docMk/>
            <pc:sldMk cId="4117625653" sldId="285"/>
            <ac:spMk id="120" creationId="{D87BEC57-0BD8-0C18-6F60-D505AE4ACB26}"/>
          </ac:spMkLst>
        </pc:spChg>
        <pc:spChg chg="add mod">
          <ac:chgData name="Mark Holliman" userId="9d0d54a3-0cbd-492c-a46e-600f99130c36" providerId="ADAL" clId="{62ED3CC0-B410-4FAC-A5AA-707CC0A78D78}" dt="2025-09-24T12:35:53.483" v="3402" actId="20577"/>
          <ac:spMkLst>
            <pc:docMk/>
            <pc:sldMk cId="4117625653" sldId="285"/>
            <ac:spMk id="121" creationId="{9128C58E-DC16-6F72-7721-6C9F85E2C3F5}"/>
          </ac:spMkLst>
        </pc:spChg>
        <pc:picChg chg="add mod">
          <ac:chgData name="Mark Holliman" userId="9d0d54a3-0cbd-492c-a46e-600f99130c36" providerId="ADAL" clId="{62ED3CC0-B410-4FAC-A5AA-707CC0A78D78}" dt="2025-09-24T11:56:02.647" v="2025" actId="1076"/>
          <ac:picMkLst>
            <pc:docMk/>
            <pc:sldMk cId="4117625653" sldId="285"/>
            <ac:picMk id="11" creationId="{564B0718-D845-59E8-2285-82AF7A55F36F}"/>
          </ac:picMkLst>
        </pc:picChg>
        <pc:picChg chg="add mod">
          <ac:chgData name="Mark Holliman" userId="9d0d54a3-0cbd-492c-a46e-600f99130c36" providerId="ADAL" clId="{62ED3CC0-B410-4FAC-A5AA-707CC0A78D78}" dt="2025-09-24T11:56:05.068" v="2028" actId="1076"/>
          <ac:picMkLst>
            <pc:docMk/>
            <pc:sldMk cId="4117625653" sldId="285"/>
            <ac:picMk id="15" creationId="{EB149AA1-38DA-C6B9-173C-6723D968959C}"/>
          </ac:picMkLst>
        </pc:picChg>
        <pc:picChg chg="add mod">
          <ac:chgData name="Mark Holliman" userId="9d0d54a3-0cbd-492c-a46e-600f99130c36" providerId="ADAL" clId="{62ED3CC0-B410-4FAC-A5AA-707CC0A78D78}" dt="2025-09-24T11:55:59.992" v="2024" actId="1076"/>
          <ac:picMkLst>
            <pc:docMk/>
            <pc:sldMk cId="4117625653" sldId="285"/>
            <ac:picMk id="21" creationId="{5BA8CF1D-950D-5AFE-03B8-1B80CC328756}"/>
          </ac:picMkLst>
        </pc:picChg>
      </pc:sldChg>
      <pc:sldChg chg="addSp delSp modSp mod">
        <pc:chgData name="Mark Holliman" userId="9d0d54a3-0cbd-492c-a46e-600f99130c36" providerId="ADAL" clId="{62ED3CC0-B410-4FAC-A5AA-707CC0A78D78}" dt="2025-09-25T13:10:24.645" v="5395" actId="1076"/>
        <pc:sldMkLst>
          <pc:docMk/>
          <pc:sldMk cId="847875042" sldId="286"/>
        </pc:sldMkLst>
        <pc:spChg chg="mod">
          <ac:chgData name="Mark Holliman" userId="9d0d54a3-0cbd-492c-a46e-600f99130c36" providerId="ADAL" clId="{62ED3CC0-B410-4FAC-A5AA-707CC0A78D78}" dt="2025-09-24T10:16:42.324" v="464" actId="20577"/>
          <ac:spMkLst>
            <pc:docMk/>
            <pc:sldMk cId="847875042" sldId="286"/>
            <ac:spMk id="2" creationId="{F62C5517-0133-834A-4230-E77627EB294D}"/>
          </ac:spMkLst>
        </pc:spChg>
        <pc:spChg chg="mod">
          <ac:chgData name="Mark Holliman" userId="9d0d54a3-0cbd-492c-a46e-600f99130c36" providerId="ADAL" clId="{62ED3CC0-B410-4FAC-A5AA-707CC0A78D78}" dt="2025-09-24T10:26:49.996" v="1237" actId="20577"/>
          <ac:spMkLst>
            <pc:docMk/>
            <pc:sldMk cId="847875042" sldId="286"/>
            <ac:spMk id="5" creationId="{E8AC5E5B-A220-9BC4-E12D-A738B529B52E}"/>
          </ac:spMkLst>
        </pc:spChg>
        <pc:spChg chg="mod">
          <ac:chgData name="Mark Holliman" userId="9d0d54a3-0cbd-492c-a46e-600f99130c36" providerId="ADAL" clId="{62ED3CC0-B410-4FAC-A5AA-707CC0A78D78}" dt="2025-09-24T10:16:36.082" v="455" actId="20577"/>
          <ac:spMkLst>
            <pc:docMk/>
            <pc:sldMk cId="847875042" sldId="286"/>
            <ac:spMk id="6" creationId="{29CBC7C5-E67A-A284-8E52-31906B95C99A}"/>
          </ac:spMkLst>
        </pc:spChg>
        <pc:picChg chg="add mod">
          <ac:chgData name="Mark Holliman" userId="9d0d54a3-0cbd-492c-a46e-600f99130c36" providerId="ADAL" clId="{62ED3CC0-B410-4FAC-A5AA-707CC0A78D78}" dt="2025-09-25T13:10:24.645" v="5395" actId="1076"/>
          <ac:picMkLst>
            <pc:docMk/>
            <pc:sldMk cId="847875042" sldId="286"/>
            <ac:picMk id="4" creationId="{27743FB9-225E-E0D6-D5F3-332FCB4459B9}"/>
          </ac:picMkLst>
        </pc:picChg>
        <pc:picChg chg="add mod">
          <ac:chgData name="Mark Holliman" userId="9d0d54a3-0cbd-492c-a46e-600f99130c36" providerId="ADAL" clId="{62ED3CC0-B410-4FAC-A5AA-707CC0A78D78}" dt="2025-09-24T09:47:49.547" v="430" actId="1076"/>
          <ac:picMkLst>
            <pc:docMk/>
            <pc:sldMk cId="847875042" sldId="286"/>
            <ac:picMk id="16" creationId="{A7958FF6-E2A8-AE23-F6C3-BF8114C0A803}"/>
          </ac:picMkLst>
        </pc:picChg>
      </pc:sldChg>
      <pc:sldChg chg="addSp delSp modSp mod">
        <pc:chgData name="Mark Holliman" userId="9d0d54a3-0cbd-492c-a46e-600f99130c36" providerId="ADAL" clId="{62ED3CC0-B410-4FAC-A5AA-707CC0A78D78}" dt="2025-09-25T13:41:44.533" v="7560" actId="1076"/>
        <pc:sldMkLst>
          <pc:docMk/>
          <pc:sldMk cId="3688331659" sldId="287"/>
        </pc:sldMkLst>
        <pc:spChg chg="mod">
          <ac:chgData name="Mark Holliman" userId="9d0d54a3-0cbd-492c-a46e-600f99130c36" providerId="ADAL" clId="{62ED3CC0-B410-4FAC-A5AA-707CC0A78D78}" dt="2025-09-24T12:11:10.173" v="2506" actId="1035"/>
          <ac:spMkLst>
            <pc:docMk/>
            <pc:sldMk cId="3688331659" sldId="287"/>
            <ac:spMk id="2" creationId="{E4517C8F-3544-9684-B2A0-B932D71B8683}"/>
          </ac:spMkLst>
        </pc:spChg>
        <pc:spChg chg="add mod">
          <ac:chgData name="Mark Holliman" userId="9d0d54a3-0cbd-492c-a46e-600f99130c36" providerId="ADAL" clId="{62ED3CC0-B410-4FAC-A5AA-707CC0A78D78}" dt="2025-09-24T12:09:44.376" v="2445"/>
          <ac:spMkLst>
            <pc:docMk/>
            <pc:sldMk cId="3688331659" sldId="287"/>
            <ac:spMk id="117" creationId="{EA240698-37E4-0942-3FE9-697E970866FF}"/>
          </ac:spMkLst>
        </pc:spChg>
        <pc:spChg chg="add mod">
          <ac:chgData name="Mark Holliman" userId="9d0d54a3-0cbd-492c-a46e-600f99130c36" providerId="ADAL" clId="{62ED3CC0-B410-4FAC-A5AA-707CC0A78D78}" dt="2025-09-24T12:09:44.376" v="2445"/>
          <ac:spMkLst>
            <pc:docMk/>
            <pc:sldMk cId="3688331659" sldId="287"/>
            <ac:spMk id="119" creationId="{514D706F-E631-3BE5-1A2D-56E7494521BC}"/>
          </ac:spMkLst>
        </pc:spChg>
        <pc:spChg chg="mod">
          <ac:chgData name="Mark Holliman" userId="9d0d54a3-0cbd-492c-a46e-600f99130c36" providerId="ADAL" clId="{62ED3CC0-B410-4FAC-A5AA-707CC0A78D78}" dt="2025-09-24T12:10:55.300" v="2448" actId="1076"/>
          <ac:spMkLst>
            <pc:docMk/>
            <pc:sldMk cId="3688331659" sldId="287"/>
            <ac:spMk id="120" creationId="{17C7464A-1B72-CC31-36EE-F2C3B60D475A}"/>
          </ac:spMkLst>
        </pc:spChg>
        <pc:spChg chg="mod">
          <ac:chgData name="Mark Holliman" userId="9d0d54a3-0cbd-492c-a46e-600f99130c36" providerId="ADAL" clId="{62ED3CC0-B410-4FAC-A5AA-707CC0A78D78}" dt="2025-09-24T12:09:44.376" v="2445"/>
          <ac:spMkLst>
            <pc:docMk/>
            <pc:sldMk cId="3688331659" sldId="287"/>
            <ac:spMk id="123" creationId="{DD310855-BAE8-818A-5CC7-3783B33FA5BE}"/>
          </ac:spMkLst>
        </pc:spChg>
        <pc:spChg chg="mod">
          <ac:chgData name="Mark Holliman" userId="9d0d54a3-0cbd-492c-a46e-600f99130c36" providerId="ADAL" clId="{62ED3CC0-B410-4FAC-A5AA-707CC0A78D78}" dt="2025-09-24T12:12:17.127" v="2529" actId="20577"/>
          <ac:spMkLst>
            <pc:docMk/>
            <pc:sldMk cId="3688331659" sldId="287"/>
            <ac:spMk id="142" creationId="{3BE1C8CF-8D85-4E4A-D733-37EC815605E3}"/>
          </ac:spMkLst>
        </pc:spChg>
        <pc:spChg chg="mod">
          <ac:chgData name="Mark Holliman" userId="9d0d54a3-0cbd-492c-a46e-600f99130c36" providerId="ADAL" clId="{62ED3CC0-B410-4FAC-A5AA-707CC0A78D78}" dt="2025-09-24T12:10:55.300" v="2448" actId="1076"/>
          <ac:spMkLst>
            <pc:docMk/>
            <pc:sldMk cId="3688331659" sldId="287"/>
            <ac:spMk id="149" creationId="{F136DE36-32F4-28E7-D300-8ADA834EF4F5}"/>
          </ac:spMkLst>
        </pc:spChg>
        <pc:spChg chg="mod">
          <ac:chgData name="Mark Holliman" userId="9d0d54a3-0cbd-492c-a46e-600f99130c36" providerId="ADAL" clId="{62ED3CC0-B410-4FAC-A5AA-707CC0A78D78}" dt="2025-09-24T12:10:55.300" v="2448" actId="1076"/>
          <ac:spMkLst>
            <pc:docMk/>
            <pc:sldMk cId="3688331659" sldId="287"/>
            <ac:spMk id="150" creationId="{7DF9765E-76A8-F679-6D89-01274CFBD21A}"/>
          </ac:spMkLst>
        </pc:spChg>
        <pc:spChg chg="mod">
          <ac:chgData name="Mark Holliman" userId="9d0d54a3-0cbd-492c-a46e-600f99130c36" providerId="ADAL" clId="{62ED3CC0-B410-4FAC-A5AA-707CC0A78D78}" dt="2025-09-24T12:14:02.833" v="2545" actId="14100"/>
          <ac:spMkLst>
            <pc:docMk/>
            <pc:sldMk cId="3688331659" sldId="287"/>
            <ac:spMk id="152" creationId="{E9D444D6-C29F-29C7-4E2E-D5AB0896C7B6}"/>
          </ac:spMkLst>
        </pc:spChg>
        <pc:spChg chg="mod">
          <ac:chgData name="Mark Holliman" userId="9d0d54a3-0cbd-492c-a46e-600f99130c36" providerId="ADAL" clId="{62ED3CC0-B410-4FAC-A5AA-707CC0A78D78}" dt="2025-09-24T12:13:53.155" v="2542" actId="14100"/>
          <ac:spMkLst>
            <pc:docMk/>
            <pc:sldMk cId="3688331659" sldId="287"/>
            <ac:spMk id="153" creationId="{0284C895-E463-781F-2000-337FE180316C}"/>
          </ac:spMkLst>
        </pc:spChg>
        <pc:spChg chg="mod">
          <ac:chgData name="Mark Holliman" userId="9d0d54a3-0cbd-492c-a46e-600f99130c36" providerId="ADAL" clId="{62ED3CC0-B410-4FAC-A5AA-707CC0A78D78}" dt="2025-09-24T12:09:44.376" v="2445"/>
          <ac:spMkLst>
            <pc:docMk/>
            <pc:sldMk cId="3688331659" sldId="287"/>
            <ac:spMk id="160" creationId="{E470592E-E554-4FB7-E43E-ABECAD6165B6}"/>
          </ac:spMkLst>
        </pc:spChg>
        <pc:spChg chg="add mod">
          <ac:chgData name="Mark Holliman" userId="9d0d54a3-0cbd-492c-a46e-600f99130c36" providerId="ADAL" clId="{62ED3CC0-B410-4FAC-A5AA-707CC0A78D78}" dt="2025-09-24T12:09:44.376" v="2445"/>
          <ac:spMkLst>
            <pc:docMk/>
            <pc:sldMk cId="3688331659" sldId="287"/>
            <ac:spMk id="161" creationId="{AFCB8035-4AEA-E94C-8EA1-161659FB7080}"/>
          </ac:spMkLst>
        </pc:spChg>
        <pc:spChg chg="mod">
          <ac:chgData name="Mark Holliman" userId="9d0d54a3-0cbd-492c-a46e-600f99130c36" providerId="ADAL" clId="{62ED3CC0-B410-4FAC-A5AA-707CC0A78D78}" dt="2025-09-24T12:10:55.300" v="2448" actId="1076"/>
          <ac:spMkLst>
            <pc:docMk/>
            <pc:sldMk cId="3688331659" sldId="287"/>
            <ac:spMk id="171" creationId="{A7F77248-0940-6B02-B4BA-53EA58714E44}"/>
          </ac:spMkLst>
        </pc:spChg>
        <pc:spChg chg="mod">
          <ac:chgData name="Mark Holliman" userId="9d0d54a3-0cbd-492c-a46e-600f99130c36" providerId="ADAL" clId="{62ED3CC0-B410-4FAC-A5AA-707CC0A78D78}" dt="2025-09-24T12:13:06.275" v="2538" actId="14100"/>
          <ac:spMkLst>
            <pc:docMk/>
            <pc:sldMk cId="3688331659" sldId="287"/>
            <ac:spMk id="172" creationId="{FF48F7BF-76CE-EC2B-48E9-A1D8DE291B0D}"/>
          </ac:spMkLst>
        </pc:spChg>
        <pc:spChg chg="add mod">
          <ac:chgData name="Mark Holliman" userId="9d0d54a3-0cbd-492c-a46e-600f99130c36" providerId="ADAL" clId="{62ED3CC0-B410-4FAC-A5AA-707CC0A78D78}" dt="2025-09-24T12:10:55.300" v="2448" actId="1076"/>
          <ac:spMkLst>
            <pc:docMk/>
            <pc:sldMk cId="3688331659" sldId="287"/>
            <ac:spMk id="173" creationId="{2029C077-8A8B-F733-0972-18CBAFEE8313}"/>
          </ac:spMkLst>
        </pc:spChg>
        <pc:spChg chg="mod">
          <ac:chgData name="Mark Holliman" userId="9d0d54a3-0cbd-492c-a46e-600f99130c36" providerId="ADAL" clId="{62ED3CC0-B410-4FAC-A5AA-707CC0A78D78}" dt="2025-09-24T12:10:55.300" v="2448" actId="1076"/>
          <ac:spMkLst>
            <pc:docMk/>
            <pc:sldMk cId="3688331659" sldId="287"/>
            <ac:spMk id="178" creationId="{927FDD46-96D9-75BD-6DB2-DE70928FA79E}"/>
          </ac:spMkLst>
        </pc:spChg>
        <pc:spChg chg="mod">
          <ac:chgData name="Mark Holliman" userId="9d0d54a3-0cbd-492c-a46e-600f99130c36" providerId="ADAL" clId="{62ED3CC0-B410-4FAC-A5AA-707CC0A78D78}" dt="2025-09-24T12:10:55.300" v="2448" actId="1076"/>
          <ac:spMkLst>
            <pc:docMk/>
            <pc:sldMk cId="3688331659" sldId="287"/>
            <ac:spMk id="195" creationId="{CDC19396-57AF-34C8-EFE6-3D4A8026AD26}"/>
          </ac:spMkLst>
        </pc:spChg>
        <pc:spChg chg="add mod">
          <ac:chgData name="Mark Holliman" userId="9d0d54a3-0cbd-492c-a46e-600f99130c36" providerId="ADAL" clId="{62ED3CC0-B410-4FAC-A5AA-707CC0A78D78}" dt="2025-09-24T12:09:44.376" v="2445"/>
          <ac:spMkLst>
            <pc:docMk/>
            <pc:sldMk cId="3688331659" sldId="287"/>
            <ac:spMk id="196" creationId="{745E764E-28D2-B353-B9C0-B8DF8773B6A0}"/>
          </ac:spMkLst>
        </pc:spChg>
        <pc:spChg chg="add mod">
          <ac:chgData name="Mark Holliman" userId="9d0d54a3-0cbd-492c-a46e-600f99130c36" providerId="ADAL" clId="{62ED3CC0-B410-4FAC-A5AA-707CC0A78D78}" dt="2025-09-24T12:09:44.376" v="2445"/>
          <ac:spMkLst>
            <pc:docMk/>
            <pc:sldMk cId="3688331659" sldId="287"/>
            <ac:spMk id="197" creationId="{632FDABA-C520-228F-534E-8094F8FBC88A}"/>
          </ac:spMkLst>
        </pc:spChg>
        <pc:spChg chg="add mod">
          <ac:chgData name="Mark Holliman" userId="9d0d54a3-0cbd-492c-a46e-600f99130c36" providerId="ADAL" clId="{62ED3CC0-B410-4FAC-A5AA-707CC0A78D78}" dt="2025-09-24T12:09:44.376" v="2445"/>
          <ac:spMkLst>
            <pc:docMk/>
            <pc:sldMk cId="3688331659" sldId="287"/>
            <ac:spMk id="198" creationId="{75B2352B-6977-3939-720A-26E8191A61B5}"/>
          </ac:spMkLst>
        </pc:spChg>
        <pc:spChg chg="mod">
          <ac:chgData name="Mark Holliman" userId="9d0d54a3-0cbd-492c-a46e-600f99130c36" providerId="ADAL" clId="{62ED3CC0-B410-4FAC-A5AA-707CC0A78D78}" dt="2025-09-24T12:14:22.341" v="2546" actId="1076"/>
          <ac:spMkLst>
            <pc:docMk/>
            <pc:sldMk cId="3688331659" sldId="287"/>
            <ac:spMk id="203" creationId="{B9357EA3-23EE-BDD3-1CF2-FD89F9ABC3DE}"/>
          </ac:spMkLst>
        </pc:spChg>
        <pc:spChg chg="mod">
          <ac:chgData name="Mark Holliman" userId="9d0d54a3-0cbd-492c-a46e-600f99130c36" providerId="ADAL" clId="{62ED3CC0-B410-4FAC-A5AA-707CC0A78D78}" dt="2025-09-24T12:14:58.665" v="2551" actId="1076"/>
          <ac:spMkLst>
            <pc:docMk/>
            <pc:sldMk cId="3688331659" sldId="287"/>
            <ac:spMk id="205" creationId="{891541AB-BF90-003D-BDFE-BE2690C1DF11}"/>
          </ac:spMkLst>
        </pc:spChg>
        <pc:spChg chg="add mod ord">
          <ac:chgData name="Mark Holliman" userId="9d0d54a3-0cbd-492c-a46e-600f99130c36" providerId="ADAL" clId="{62ED3CC0-B410-4FAC-A5AA-707CC0A78D78}" dt="2025-09-24T12:14:51.921" v="2549" actId="1076"/>
          <ac:spMkLst>
            <pc:docMk/>
            <pc:sldMk cId="3688331659" sldId="287"/>
            <ac:spMk id="207" creationId="{AA186307-E21A-9CEC-B57E-A97C96F9568D}"/>
          </ac:spMkLst>
        </pc:spChg>
        <pc:spChg chg="add mod ord">
          <ac:chgData name="Mark Holliman" userId="9d0d54a3-0cbd-492c-a46e-600f99130c36" providerId="ADAL" clId="{62ED3CC0-B410-4FAC-A5AA-707CC0A78D78}" dt="2025-09-24T12:12:50.710" v="2537" actId="167"/>
          <ac:spMkLst>
            <pc:docMk/>
            <pc:sldMk cId="3688331659" sldId="287"/>
            <ac:spMk id="208" creationId="{6591C99A-1CF3-63E3-B816-1164EA76D529}"/>
          </ac:spMkLst>
        </pc:spChg>
        <pc:grpChg chg="mod">
          <ac:chgData name="Mark Holliman" userId="9d0d54a3-0cbd-492c-a46e-600f99130c36" providerId="ADAL" clId="{62ED3CC0-B410-4FAC-A5AA-707CC0A78D78}" dt="2025-09-24T12:14:00.201" v="2544" actId="14100"/>
          <ac:grpSpMkLst>
            <pc:docMk/>
            <pc:sldMk cId="3688331659" sldId="287"/>
            <ac:grpSpMk id="151" creationId="{D144B4B0-954A-F055-98FF-6CE13E027456}"/>
          </ac:grpSpMkLst>
        </pc:grpChg>
        <pc:cxnChg chg="mod">
          <ac:chgData name="Mark Holliman" userId="9d0d54a3-0cbd-492c-a46e-600f99130c36" providerId="ADAL" clId="{62ED3CC0-B410-4FAC-A5AA-707CC0A78D78}" dt="2025-09-25T13:41:44.533" v="7560" actId="1076"/>
          <ac:cxnSpMkLst>
            <pc:docMk/>
            <pc:sldMk cId="3688331659" sldId="287"/>
            <ac:cxnSpMk id="189" creationId="{C9689F0D-0805-8AC1-9633-E76C8BADD4F2}"/>
          </ac:cxnSpMkLst>
        </pc:cxnChg>
        <pc:cxnChg chg="mod">
          <ac:chgData name="Mark Holliman" userId="9d0d54a3-0cbd-492c-a46e-600f99130c36" providerId="ADAL" clId="{62ED3CC0-B410-4FAC-A5AA-707CC0A78D78}" dt="2025-09-24T12:14:00.201" v="2544" actId="14100"/>
          <ac:cxnSpMkLst>
            <pc:docMk/>
            <pc:sldMk cId="3688331659" sldId="287"/>
            <ac:cxnSpMk id="191" creationId="{EEE7180C-F755-A030-5D55-E03A2256A975}"/>
          </ac:cxnSpMkLst>
        </pc:cxnChg>
        <pc:cxnChg chg="mod">
          <ac:chgData name="Mark Holliman" userId="9d0d54a3-0cbd-492c-a46e-600f99130c36" providerId="ADAL" clId="{62ED3CC0-B410-4FAC-A5AA-707CC0A78D78}" dt="2025-09-24T12:14:02.833" v="2545" actId="14100"/>
          <ac:cxnSpMkLst>
            <pc:docMk/>
            <pc:sldMk cId="3688331659" sldId="287"/>
            <ac:cxnSpMk id="206" creationId="{480AACD1-1D01-35AF-AAE5-612DCF150C29}"/>
          </ac:cxnSpMkLst>
        </pc:cxnChg>
      </pc:sldChg>
      <pc:sldChg chg="addSp delSp modSp mod">
        <pc:chgData name="Mark Holliman" userId="9d0d54a3-0cbd-492c-a46e-600f99130c36" providerId="ADAL" clId="{62ED3CC0-B410-4FAC-A5AA-707CC0A78D78}" dt="2025-09-25T13:45:43.712" v="7582" actId="20577"/>
        <pc:sldMkLst>
          <pc:docMk/>
          <pc:sldMk cId="3079216715" sldId="288"/>
        </pc:sldMkLst>
        <pc:spChg chg="mod">
          <ac:chgData name="Mark Holliman" userId="9d0d54a3-0cbd-492c-a46e-600f99130c36" providerId="ADAL" clId="{62ED3CC0-B410-4FAC-A5AA-707CC0A78D78}" dt="2025-09-24T12:59:14.514" v="4230" actId="27636"/>
          <ac:spMkLst>
            <pc:docMk/>
            <pc:sldMk cId="3079216715" sldId="288"/>
            <ac:spMk id="2" creationId="{927A397F-A7AD-C0F5-19F7-4293309D76CC}"/>
          </ac:spMkLst>
        </pc:spChg>
        <pc:spChg chg="mod">
          <ac:chgData name="Mark Holliman" userId="9d0d54a3-0cbd-492c-a46e-600f99130c36" providerId="ADAL" clId="{62ED3CC0-B410-4FAC-A5AA-707CC0A78D78}" dt="2025-09-25T13:45:43.712" v="7582" actId="20577"/>
          <ac:spMkLst>
            <pc:docMk/>
            <pc:sldMk cId="3079216715" sldId="288"/>
            <ac:spMk id="4" creationId="{F839A2E6-FD1B-420E-B36B-DD083B2004F3}"/>
          </ac:spMkLst>
        </pc:spChg>
      </pc:sldChg>
      <pc:sldChg chg="addSp delSp modSp mod">
        <pc:chgData name="Mark Holliman" userId="9d0d54a3-0cbd-492c-a46e-600f99130c36" providerId="ADAL" clId="{62ED3CC0-B410-4FAC-A5AA-707CC0A78D78}" dt="2025-09-24T13:23:04.225" v="4702" actId="27636"/>
        <pc:sldMkLst>
          <pc:docMk/>
          <pc:sldMk cId="2611671380" sldId="289"/>
        </pc:sldMkLst>
        <pc:spChg chg="mod">
          <ac:chgData name="Mark Holliman" userId="9d0d54a3-0cbd-492c-a46e-600f99130c36" providerId="ADAL" clId="{62ED3CC0-B410-4FAC-A5AA-707CC0A78D78}" dt="2025-09-24T13:17:51.935" v="4417" actId="20577"/>
          <ac:spMkLst>
            <pc:docMk/>
            <pc:sldMk cId="2611671380" sldId="289"/>
            <ac:spMk id="2" creationId="{5ED357A6-4214-A319-5E7F-EFB1BF3A2192}"/>
          </ac:spMkLst>
        </pc:spChg>
        <pc:spChg chg="mod">
          <ac:chgData name="Mark Holliman" userId="9d0d54a3-0cbd-492c-a46e-600f99130c36" providerId="ADAL" clId="{62ED3CC0-B410-4FAC-A5AA-707CC0A78D78}" dt="2025-09-24T13:19:29.677" v="4435"/>
          <ac:spMkLst>
            <pc:docMk/>
            <pc:sldMk cId="2611671380" sldId="289"/>
            <ac:spMk id="3" creationId="{1F94178F-9FDC-BE69-8BBC-35BB55CACBBE}"/>
          </ac:spMkLst>
        </pc:spChg>
        <pc:spChg chg="mod">
          <ac:chgData name="Mark Holliman" userId="9d0d54a3-0cbd-492c-a46e-600f99130c36" providerId="ADAL" clId="{62ED3CC0-B410-4FAC-A5AA-707CC0A78D78}" dt="2025-09-24T13:23:04.225" v="4702" actId="27636"/>
          <ac:spMkLst>
            <pc:docMk/>
            <pc:sldMk cId="2611671380" sldId="289"/>
            <ac:spMk id="4" creationId="{11BAD64A-458F-018C-D544-68C8EAB2B86C}"/>
          </ac:spMkLst>
        </pc:spChg>
        <pc:picChg chg="add mod">
          <ac:chgData name="Mark Holliman" userId="9d0d54a3-0cbd-492c-a46e-600f99130c36" providerId="ADAL" clId="{62ED3CC0-B410-4FAC-A5AA-707CC0A78D78}" dt="2025-09-24T13:19:06.905" v="4434" actId="1076"/>
          <ac:picMkLst>
            <pc:docMk/>
            <pc:sldMk cId="2611671380" sldId="289"/>
            <ac:picMk id="16" creationId="{83AB1EA2-F64D-AF82-780E-AF99F07352A1}"/>
          </ac:picMkLst>
        </pc:picChg>
      </pc:sldChg>
      <pc:sldChg chg="ord">
        <pc:chgData name="Mark Holliman" userId="9d0d54a3-0cbd-492c-a46e-600f99130c36" providerId="ADAL" clId="{62ED3CC0-B410-4FAC-A5AA-707CC0A78D78}" dt="2025-09-24T12:48:36.664" v="3662"/>
        <pc:sldMkLst>
          <pc:docMk/>
          <pc:sldMk cId="1588268759" sldId="290"/>
        </pc:sldMkLst>
      </pc:sldChg>
      <pc:sldChg chg="del">
        <pc:chgData name="Mark Holliman" userId="9d0d54a3-0cbd-492c-a46e-600f99130c36" providerId="ADAL" clId="{62ED3CC0-B410-4FAC-A5AA-707CC0A78D78}" dt="2025-09-24T12:37:35.565" v="3403" actId="2696"/>
        <pc:sldMkLst>
          <pc:docMk/>
          <pc:sldMk cId="2389628351" sldId="291"/>
        </pc:sldMkLst>
      </pc:sldChg>
      <pc:sldChg chg="addSp delSp modSp add mod">
        <pc:chgData name="Mark Holliman" userId="9d0d54a3-0cbd-492c-a46e-600f99130c36" providerId="ADAL" clId="{62ED3CC0-B410-4FAC-A5AA-707CC0A78D78}" dt="2025-09-24T13:32:28.303" v="5389" actId="1036"/>
        <pc:sldMkLst>
          <pc:docMk/>
          <pc:sldMk cId="3397189868" sldId="291"/>
        </pc:sldMkLst>
        <pc:spChg chg="mod">
          <ac:chgData name="Mark Holliman" userId="9d0d54a3-0cbd-492c-a46e-600f99130c36" providerId="ADAL" clId="{62ED3CC0-B410-4FAC-A5AA-707CC0A78D78}" dt="2025-09-24T13:24:43.585" v="4744" actId="20577"/>
          <ac:spMkLst>
            <pc:docMk/>
            <pc:sldMk cId="3397189868" sldId="291"/>
            <ac:spMk id="2" creationId="{5D7F0AC3-8803-7091-1E30-8E0ACD7D9C49}"/>
          </ac:spMkLst>
        </pc:spChg>
        <pc:spChg chg="mod">
          <ac:chgData name="Mark Holliman" userId="9d0d54a3-0cbd-492c-a46e-600f99130c36" providerId="ADAL" clId="{62ED3CC0-B410-4FAC-A5AA-707CC0A78D78}" dt="2025-09-24T13:26:03.843" v="4806" actId="20577"/>
          <ac:spMkLst>
            <pc:docMk/>
            <pc:sldMk cId="3397189868" sldId="291"/>
            <ac:spMk id="3" creationId="{0A5EAB77-A3A8-9117-CB4B-6E40D4BA6532}"/>
          </ac:spMkLst>
        </pc:spChg>
        <pc:spChg chg="mod">
          <ac:chgData name="Mark Holliman" userId="9d0d54a3-0cbd-492c-a46e-600f99130c36" providerId="ADAL" clId="{62ED3CC0-B410-4FAC-A5AA-707CC0A78D78}" dt="2025-09-24T13:30:26.818" v="5209" actId="20577"/>
          <ac:spMkLst>
            <pc:docMk/>
            <pc:sldMk cId="3397189868" sldId="291"/>
            <ac:spMk id="4" creationId="{0F2D7C65-5337-FC1D-C0C4-05A2397701ED}"/>
          </ac:spMkLst>
        </pc:spChg>
        <pc:spChg chg="mod">
          <ac:chgData name="Mark Holliman" userId="9d0d54a3-0cbd-492c-a46e-600f99130c36" providerId="ADAL" clId="{62ED3CC0-B410-4FAC-A5AA-707CC0A78D78}" dt="2025-09-24T13:30:02.005" v="5197" actId="1076"/>
          <ac:spMkLst>
            <pc:docMk/>
            <pc:sldMk cId="3397189868" sldId="291"/>
            <ac:spMk id="7" creationId="{707B591A-2296-7827-CA70-B71B4520BE92}"/>
          </ac:spMkLst>
        </pc:spChg>
        <pc:spChg chg="mod">
          <ac:chgData name="Mark Holliman" userId="9d0d54a3-0cbd-492c-a46e-600f99130c36" providerId="ADAL" clId="{62ED3CC0-B410-4FAC-A5AA-707CC0A78D78}" dt="2025-09-24T13:30:02.005" v="5197" actId="1076"/>
          <ac:spMkLst>
            <pc:docMk/>
            <pc:sldMk cId="3397189868" sldId="291"/>
            <ac:spMk id="9" creationId="{EBAECFCA-E861-C746-4766-62E4EC7358E3}"/>
          </ac:spMkLst>
        </pc:spChg>
        <pc:spChg chg="add mod">
          <ac:chgData name="Mark Holliman" userId="9d0d54a3-0cbd-492c-a46e-600f99130c36" providerId="ADAL" clId="{62ED3CC0-B410-4FAC-A5AA-707CC0A78D78}" dt="2025-09-24T13:32:28.303" v="5389" actId="1036"/>
          <ac:spMkLst>
            <pc:docMk/>
            <pc:sldMk cId="3397189868" sldId="291"/>
            <ac:spMk id="10" creationId="{C05BA141-7950-FEB0-8C74-3E5B64CF097C}"/>
          </ac:spMkLst>
        </pc:spChg>
        <pc:picChg chg="add mod">
          <ac:chgData name="Mark Holliman" userId="9d0d54a3-0cbd-492c-a46e-600f99130c36" providerId="ADAL" clId="{62ED3CC0-B410-4FAC-A5AA-707CC0A78D78}" dt="2025-09-24T13:29:22.305" v="5183" actId="1076"/>
          <ac:picMkLst>
            <pc:docMk/>
            <pc:sldMk cId="3397189868" sldId="291"/>
            <ac:picMk id="5" creationId="{BDF9CA63-1213-CB63-4662-3F3AC33E5434}"/>
          </ac:picMkLst>
        </pc:picChg>
        <pc:picChg chg="add mod">
          <ac:chgData name="Mark Holliman" userId="9d0d54a3-0cbd-492c-a46e-600f99130c36" providerId="ADAL" clId="{62ED3CC0-B410-4FAC-A5AA-707CC0A78D78}" dt="2025-09-24T13:29:41.185" v="5193" actId="1076"/>
          <ac:picMkLst>
            <pc:docMk/>
            <pc:sldMk cId="3397189868" sldId="291"/>
            <ac:picMk id="6" creationId="{86F427F3-79CA-2E55-1ED7-3E68F528E406}"/>
          </ac:picMkLst>
        </pc:picChg>
      </pc:sldChg>
      <pc:sldChg chg="modSp mod">
        <pc:chgData name="Mark Holliman" userId="9d0d54a3-0cbd-492c-a46e-600f99130c36" providerId="ADAL" clId="{62ED3CC0-B410-4FAC-A5AA-707CC0A78D78}" dt="2025-09-25T13:47:44.599" v="7594" actId="20577"/>
        <pc:sldMkLst>
          <pc:docMk/>
          <pc:sldMk cId="4066646501" sldId="292"/>
        </pc:sldMkLst>
        <pc:spChg chg="mod">
          <ac:chgData name="Mark Holliman" userId="9d0d54a3-0cbd-492c-a46e-600f99130c36" providerId="ADAL" clId="{62ED3CC0-B410-4FAC-A5AA-707CC0A78D78}" dt="2025-09-25T13:47:44.599" v="7594" actId="20577"/>
          <ac:spMkLst>
            <pc:docMk/>
            <pc:sldMk cId="4066646501" sldId="292"/>
            <ac:spMk id="3" creationId="{CDD61A4F-9FB1-5B0A-A677-6BADFCE1DEB4}"/>
          </ac:spMkLst>
        </pc:spChg>
      </pc:sldChg>
      <pc:sldChg chg="modSp mod">
        <pc:chgData name="Mark Holliman" userId="9d0d54a3-0cbd-492c-a46e-600f99130c36" providerId="ADAL" clId="{62ED3CC0-B410-4FAC-A5AA-707CC0A78D78}" dt="2025-09-25T13:50:07.920" v="7599" actId="20577"/>
        <pc:sldMkLst>
          <pc:docMk/>
          <pc:sldMk cId="2358058890" sldId="293"/>
        </pc:sldMkLst>
        <pc:spChg chg="mod">
          <ac:chgData name="Mark Holliman" userId="9d0d54a3-0cbd-492c-a46e-600f99130c36" providerId="ADAL" clId="{62ED3CC0-B410-4FAC-A5AA-707CC0A78D78}" dt="2025-09-25T13:50:07.920" v="7599" actId="20577"/>
          <ac:spMkLst>
            <pc:docMk/>
            <pc:sldMk cId="2358058890" sldId="293"/>
            <ac:spMk id="6" creationId="{00B6B4CA-23EE-B2D4-61AA-4780D28454B4}"/>
          </ac:spMkLst>
        </pc:spChg>
      </pc:sldChg>
      <pc:sldChg chg="addSp delSp modSp mod addAnim delAnim modAnim">
        <pc:chgData name="Mark Holliman" userId="9d0d54a3-0cbd-492c-a46e-600f99130c36" providerId="ADAL" clId="{62ED3CC0-B410-4FAC-A5AA-707CC0A78D78}" dt="2025-09-25T13:13:58.341" v="5457" actId="478"/>
        <pc:sldMkLst>
          <pc:docMk/>
          <pc:sldMk cId="616899166" sldId="294"/>
        </pc:sldMkLst>
        <pc:spChg chg="mod">
          <ac:chgData name="Mark Holliman" userId="9d0d54a3-0cbd-492c-a46e-600f99130c36" providerId="ADAL" clId="{62ED3CC0-B410-4FAC-A5AA-707CC0A78D78}" dt="2025-09-25T13:13:07.699" v="5411" actId="1076"/>
          <ac:spMkLst>
            <pc:docMk/>
            <pc:sldMk cId="616899166" sldId="294"/>
            <ac:spMk id="5" creationId="{2F40A6F9-050A-A57A-3EF4-7BFFDA58D543}"/>
          </ac:spMkLst>
        </pc:spChg>
        <pc:spChg chg="add del mod">
          <ac:chgData name="Mark Holliman" userId="9d0d54a3-0cbd-492c-a46e-600f99130c36" providerId="ADAL" clId="{62ED3CC0-B410-4FAC-A5AA-707CC0A78D78}" dt="2025-09-25T13:12:12.058" v="5400" actId="478"/>
          <ac:spMkLst>
            <pc:docMk/>
            <pc:sldMk cId="616899166" sldId="294"/>
            <ac:spMk id="12" creationId="{63F4F09E-E531-0F32-49B4-26695161630B}"/>
          </ac:spMkLst>
        </pc:spChg>
        <pc:spChg chg="add del mod">
          <ac:chgData name="Mark Holliman" userId="9d0d54a3-0cbd-492c-a46e-600f99130c36" providerId="ADAL" clId="{62ED3CC0-B410-4FAC-A5AA-707CC0A78D78}" dt="2025-09-25T13:13:58.341" v="5457" actId="478"/>
          <ac:spMkLst>
            <pc:docMk/>
            <pc:sldMk cId="616899166" sldId="294"/>
            <ac:spMk id="18" creationId="{E19E72A6-E4E8-72F5-4534-4392358C26A8}"/>
          </ac:spMkLst>
        </pc:spChg>
        <pc:spChg chg="add del mod">
          <ac:chgData name="Mark Holliman" userId="9d0d54a3-0cbd-492c-a46e-600f99130c36" providerId="ADAL" clId="{62ED3CC0-B410-4FAC-A5AA-707CC0A78D78}" dt="2025-09-25T13:13:01.421" v="5408" actId="478"/>
          <ac:spMkLst>
            <pc:docMk/>
            <pc:sldMk cId="616899166" sldId="294"/>
            <ac:spMk id="24" creationId="{47D67F67-D9D8-FAC7-C186-2CCE4ACB7709}"/>
          </ac:spMkLst>
        </pc:spChg>
        <pc:picChg chg="add del mod">
          <ac:chgData name="Mark Holliman" userId="9d0d54a3-0cbd-492c-a46e-600f99130c36" providerId="ADAL" clId="{62ED3CC0-B410-4FAC-A5AA-707CC0A78D78}" dt="2025-09-25T13:12:20.964" v="5402" actId="478"/>
          <ac:picMkLst>
            <pc:docMk/>
            <pc:sldMk cId="616899166" sldId="294"/>
            <ac:picMk id="13" creationId="{FD3EACD2-1BED-D7E6-5583-7AA0B0F7E815}"/>
          </ac:picMkLst>
        </pc:picChg>
        <pc:picChg chg="add del mod">
          <ac:chgData name="Mark Holliman" userId="9d0d54a3-0cbd-492c-a46e-600f99130c36" providerId="ADAL" clId="{62ED3CC0-B410-4FAC-A5AA-707CC0A78D78}" dt="2025-09-25T13:12:20.964" v="5402" actId="478"/>
          <ac:picMkLst>
            <pc:docMk/>
            <pc:sldMk cId="616899166" sldId="294"/>
            <ac:picMk id="14" creationId="{A11D9E5C-92DF-BDA0-1945-29806D212822}"/>
          </ac:picMkLst>
        </pc:picChg>
        <pc:picChg chg="add del mod">
          <ac:chgData name="Mark Holliman" userId="9d0d54a3-0cbd-492c-a46e-600f99130c36" providerId="ADAL" clId="{62ED3CC0-B410-4FAC-A5AA-707CC0A78D78}" dt="2025-09-25T13:12:20.964" v="5402" actId="478"/>
          <ac:picMkLst>
            <pc:docMk/>
            <pc:sldMk cId="616899166" sldId="294"/>
            <ac:picMk id="15" creationId="{8D6E3F4B-8A39-479B-5B8B-E1FBA67931CE}"/>
          </ac:picMkLst>
        </pc:picChg>
        <pc:picChg chg="add del mod">
          <ac:chgData name="Mark Holliman" userId="9d0d54a3-0cbd-492c-a46e-600f99130c36" providerId="ADAL" clId="{62ED3CC0-B410-4FAC-A5AA-707CC0A78D78}" dt="2025-09-25T13:13:39.570" v="5445" actId="1035"/>
          <ac:picMkLst>
            <pc:docMk/>
            <pc:sldMk cId="616899166" sldId="294"/>
            <ac:picMk id="16" creationId="{A8BB8C2D-9DC0-059A-9783-ECA23E1A360D}"/>
          </ac:picMkLst>
        </pc:picChg>
        <pc:picChg chg="add del mod">
          <ac:chgData name="Mark Holliman" userId="9d0d54a3-0cbd-492c-a46e-600f99130c36" providerId="ADAL" clId="{62ED3CC0-B410-4FAC-A5AA-707CC0A78D78}" dt="2025-09-25T13:13:39.570" v="5445" actId="1035"/>
          <ac:picMkLst>
            <pc:docMk/>
            <pc:sldMk cId="616899166" sldId="294"/>
            <ac:picMk id="17" creationId="{50AE1FB8-C0FB-29DC-054A-BF8AF1EC50AA}"/>
          </ac:picMkLst>
        </pc:picChg>
        <pc:picChg chg="add mod">
          <ac:chgData name="Mark Holliman" userId="9d0d54a3-0cbd-492c-a46e-600f99130c36" providerId="ADAL" clId="{62ED3CC0-B410-4FAC-A5AA-707CC0A78D78}" dt="2025-09-25T13:12:47.779" v="5405" actId="1076"/>
          <ac:picMkLst>
            <pc:docMk/>
            <pc:sldMk cId="616899166" sldId="294"/>
            <ac:picMk id="19" creationId="{8F8A4CA1-100D-43A2-CDF1-888CA46C6DFF}"/>
          </ac:picMkLst>
        </pc:picChg>
        <pc:picChg chg="add mod">
          <ac:chgData name="Mark Holliman" userId="9d0d54a3-0cbd-492c-a46e-600f99130c36" providerId="ADAL" clId="{62ED3CC0-B410-4FAC-A5AA-707CC0A78D78}" dt="2025-09-25T13:12:47.779" v="5405" actId="1076"/>
          <ac:picMkLst>
            <pc:docMk/>
            <pc:sldMk cId="616899166" sldId="294"/>
            <ac:picMk id="20" creationId="{3E173199-3A30-715E-3C9B-2B6C54654D5F}"/>
          </ac:picMkLst>
        </pc:picChg>
        <pc:picChg chg="add mod">
          <ac:chgData name="Mark Holliman" userId="9d0d54a3-0cbd-492c-a46e-600f99130c36" providerId="ADAL" clId="{62ED3CC0-B410-4FAC-A5AA-707CC0A78D78}" dt="2025-09-25T13:12:47.779" v="5405" actId="1076"/>
          <ac:picMkLst>
            <pc:docMk/>
            <pc:sldMk cId="616899166" sldId="294"/>
            <ac:picMk id="21" creationId="{00C9969B-3214-FBA4-F7D9-B706B2787F70}"/>
          </ac:picMkLst>
        </pc:picChg>
        <pc:picChg chg="add mod">
          <ac:chgData name="Mark Holliman" userId="9d0d54a3-0cbd-492c-a46e-600f99130c36" providerId="ADAL" clId="{62ED3CC0-B410-4FAC-A5AA-707CC0A78D78}" dt="2025-09-25T13:12:47.779" v="5405" actId="1076"/>
          <ac:picMkLst>
            <pc:docMk/>
            <pc:sldMk cId="616899166" sldId="294"/>
            <ac:picMk id="22" creationId="{2EE4AA58-1883-E37D-AF6C-41602EA6B4CE}"/>
          </ac:picMkLst>
        </pc:picChg>
        <pc:picChg chg="add mod">
          <ac:chgData name="Mark Holliman" userId="9d0d54a3-0cbd-492c-a46e-600f99130c36" providerId="ADAL" clId="{62ED3CC0-B410-4FAC-A5AA-707CC0A78D78}" dt="2025-09-25T13:12:47.779" v="5405" actId="1076"/>
          <ac:picMkLst>
            <pc:docMk/>
            <pc:sldMk cId="616899166" sldId="294"/>
            <ac:picMk id="23" creationId="{3FF2BD84-00CA-7F17-BA30-C1FFD20A8C78}"/>
          </ac:picMkLst>
        </pc:picChg>
        <pc:picChg chg="add mod">
          <ac:chgData name="Mark Holliman" userId="9d0d54a3-0cbd-492c-a46e-600f99130c36" providerId="ADAL" clId="{62ED3CC0-B410-4FAC-A5AA-707CC0A78D78}" dt="2025-09-25T13:13:45.204" v="5456" actId="1036"/>
          <ac:picMkLst>
            <pc:docMk/>
            <pc:sldMk cId="616899166" sldId="294"/>
            <ac:picMk id="25" creationId="{724ACCC9-9CF1-4372-8FC1-96E1C1DA54C6}"/>
          </ac:picMkLst>
        </pc:picChg>
        <pc:picChg chg="add mod">
          <ac:chgData name="Mark Holliman" userId="9d0d54a3-0cbd-492c-a46e-600f99130c36" providerId="ADAL" clId="{62ED3CC0-B410-4FAC-A5AA-707CC0A78D78}" dt="2025-09-25T13:13:45.204" v="5456" actId="1036"/>
          <ac:picMkLst>
            <pc:docMk/>
            <pc:sldMk cId="616899166" sldId="294"/>
            <ac:picMk id="26" creationId="{6261C146-51B8-E190-ABCB-A8171D1388EE}"/>
          </ac:picMkLst>
        </pc:picChg>
        <pc:picChg chg="add del mod">
          <ac:chgData name="Mark Holliman" userId="9d0d54a3-0cbd-492c-a46e-600f99130c36" providerId="ADAL" clId="{62ED3CC0-B410-4FAC-A5AA-707CC0A78D78}" dt="2025-09-25T13:13:19.100" v="5415" actId="478"/>
          <ac:picMkLst>
            <pc:docMk/>
            <pc:sldMk cId="616899166" sldId="294"/>
            <ac:picMk id="27" creationId="{614C0810-E69E-6C69-21A7-935F8DC68CEA}"/>
          </ac:picMkLst>
        </pc:picChg>
        <pc:picChg chg="add del mod">
          <ac:chgData name="Mark Holliman" userId="9d0d54a3-0cbd-492c-a46e-600f99130c36" providerId="ADAL" clId="{62ED3CC0-B410-4FAC-A5AA-707CC0A78D78}" dt="2025-09-25T13:13:21.734" v="5416" actId="478"/>
          <ac:picMkLst>
            <pc:docMk/>
            <pc:sldMk cId="616899166" sldId="294"/>
            <ac:picMk id="28" creationId="{E50E6CB7-511C-719A-8A00-90C867A58385}"/>
          </ac:picMkLst>
        </pc:picChg>
        <pc:picChg chg="add mod">
          <ac:chgData name="Mark Holliman" userId="9d0d54a3-0cbd-492c-a46e-600f99130c36" providerId="ADAL" clId="{62ED3CC0-B410-4FAC-A5AA-707CC0A78D78}" dt="2025-09-25T13:13:45.204" v="5456" actId="1036"/>
          <ac:picMkLst>
            <pc:docMk/>
            <pc:sldMk cId="616899166" sldId="294"/>
            <ac:picMk id="29" creationId="{995CA133-E56A-77FE-E591-19686661DB01}"/>
          </ac:picMkLst>
        </pc:picChg>
      </pc:sldChg>
      <pc:sldChg chg="addSp modSp new mod ord">
        <pc:chgData name="Mark Holliman" userId="9d0d54a3-0cbd-492c-a46e-600f99130c36" providerId="ADAL" clId="{62ED3CC0-B410-4FAC-A5AA-707CC0A78D78}" dt="2025-09-25T13:42:18.228" v="7564" actId="20577"/>
        <pc:sldMkLst>
          <pc:docMk/>
          <pc:sldMk cId="3512025097" sldId="295"/>
        </pc:sldMkLst>
        <pc:spChg chg="mod">
          <ac:chgData name="Mark Holliman" userId="9d0d54a3-0cbd-492c-a46e-600f99130c36" providerId="ADAL" clId="{62ED3CC0-B410-4FAC-A5AA-707CC0A78D78}" dt="2025-09-25T13:27:10.885" v="6020" actId="20577"/>
          <ac:spMkLst>
            <pc:docMk/>
            <pc:sldMk cId="3512025097" sldId="295"/>
            <ac:spMk id="2" creationId="{68584CD8-91C2-A775-3A24-F6E4320080E0}"/>
          </ac:spMkLst>
        </pc:spChg>
        <pc:spChg chg="mod">
          <ac:chgData name="Mark Holliman" userId="9d0d54a3-0cbd-492c-a46e-600f99130c36" providerId="ADAL" clId="{62ED3CC0-B410-4FAC-A5AA-707CC0A78D78}" dt="2025-09-25T13:41:33.366" v="7522" actId="1037"/>
          <ac:spMkLst>
            <pc:docMk/>
            <pc:sldMk cId="3512025097" sldId="295"/>
            <ac:spMk id="3" creationId="{5B727F8B-51E4-FF94-CCE4-640B4240006B}"/>
          </ac:spMkLst>
        </pc:spChg>
        <pc:spChg chg="mod">
          <ac:chgData name="Mark Holliman" userId="9d0d54a3-0cbd-492c-a46e-600f99130c36" providerId="ADAL" clId="{62ED3CC0-B410-4FAC-A5AA-707CC0A78D78}" dt="2025-09-25T13:41:23.165" v="7487" actId="14100"/>
          <ac:spMkLst>
            <pc:docMk/>
            <pc:sldMk cId="3512025097" sldId="295"/>
            <ac:spMk id="4" creationId="{690FAE79-DA26-5161-6773-DB7AEE34E6BE}"/>
          </ac:spMkLst>
        </pc:spChg>
        <pc:spChg chg="mod">
          <ac:chgData name="Mark Holliman" userId="9d0d54a3-0cbd-492c-a46e-600f99130c36" providerId="ADAL" clId="{62ED3CC0-B410-4FAC-A5AA-707CC0A78D78}" dt="2025-09-25T13:41:43.640" v="7559" actId="1037"/>
          <ac:spMkLst>
            <pc:docMk/>
            <pc:sldMk cId="3512025097" sldId="295"/>
            <ac:spMk id="5" creationId="{EDDA5AFE-6BD8-251D-6DD2-C9051C2498AA}"/>
          </ac:spMkLst>
        </pc:spChg>
        <pc:spChg chg="mod">
          <ac:chgData name="Mark Holliman" userId="9d0d54a3-0cbd-492c-a46e-600f99130c36" providerId="ADAL" clId="{62ED3CC0-B410-4FAC-A5AA-707CC0A78D78}" dt="2025-09-25T13:42:18.228" v="7564" actId="20577"/>
          <ac:spMkLst>
            <pc:docMk/>
            <pc:sldMk cId="3512025097" sldId="295"/>
            <ac:spMk id="6" creationId="{628F3C11-2359-2719-F740-47EA1EA0540D}"/>
          </ac:spMkLst>
        </pc:spChg>
        <pc:spChg chg="add mod ord">
          <ac:chgData name="Mark Holliman" userId="9d0d54a3-0cbd-492c-a46e-600f99130c36" providerId="ADAL" clId="{62ED3CC0-B410-4FAC-A5AA-707CC0A78D78}" dt="2025-09-25T13:40:44.761" v="7455" actId="167"/>
          <ac:spMkLst>
            <pc:docMk/>
            <pc:sldMk cId="3512025097" sldId="295"/>
            <ac:spMk id="16" creationId="{F8CE4002-6772-8EBD-DDCF-CFCA98AF79C4}"/>
          </ac:spMkLst>
        </pc:spChg>
        <pc:picChg chg="add mod">
          <ac:chgData name="Mark Holliman" userId="9d0d54a3-0cbd-492c-a46e-600f99130c36" providerId="ADAL" clId="{62ED3CC0-B410-4FAC-A5AA-707CC0A78D78}" dt="2025-09-25T13:39:14.469" v="7443" actId="1076"/>
          <ac:picMkLst>
            <pc:docMk/>
            <pc:sldMk cId="3512025097" sldId="295"/>
            <ac:picMk id="11" creationId="{B7DEAB14-BDE1-7F18-06FE-DD8EBB2BFFCC}"/>
          </ac:picMkLst>
        </pc:picChg>
        <pc:picChg chg="add mod">
          <ac:chgData name="Mark Holliman" userId="9d0d54a3-0cbd-492c-a46e-600f99130c36" providerId="ADAL" clId="{62ED3CC0-B410-4FAC-A5AA-707CC0A78D78}" dt="2025-09-25T13:39:19.472" v="7445" actId="1076"/>
          <ac:picMkLst>
            <pc:docMk/>
            <pc:sldMk cId="3512025097" sldId="295"/>
            <ac:picMk id="13" creationId="{800CC3B5-125A-F804-0BA4-7BB4C5994586}"/>
          </ac:picMkLst>
        </pc:picChg>
        <pc:picChg chg="add mod">
          <ac:chgData name="Mark Holliman" userId="9d0d54a3-0cbd-492c-a46e-600f99130c36" providerId="ADAL" clId="{62ED3CC0-B410-4FAC-A5AA-707CC0A78D78}" dt="2025-09-25T13:40:12.221" v="7451" actId="1076"/>
          <ac:picMkLst>
            <pc:docMk/>
            <pc:sldMk cId="3512025097" sldId="295"/>
            <ac:picMk id="15" creationId="{1135B38D-4508-58D4-FA2E-E9C26BF429F4}"/>
          </ac:picMkLst>
        </pc:picChg>
      </pc:sldChg>
    </pc:docChg>
  </pc:docChgLst>
  <pc:docChgLst>
    <pc:chgData name="Mark Holliman" userId="9d0d54a3-0cbd-492c-a46e-600f99130c36" providerId="ADAL" clId="{8559E507-78D1-4CBF-8574-3D8E22F96267}"/>
    <pc:docChg chg="undo custSel addSld modSld sldOrd">
      <pc:chgData name="Mark Holliman" userId="9d0d54a3-0cbd-492c-a46e-600f99130c36" providerId="ADAL" clId="{8559E507-78D1-4CBF-8574-3D8E22F96267}" dt="2025-09-26T10:43:19.436" v="5326" actId="20577"/>
      <pc:docMkLst>
        <pc:docMk/>
      </pc:docMkLst>
      <pc:sldChg chg="modSp mod">
        <pc:chgData name="Mark Holliman" userId="9d0d54a3-0cbd-492c-a46e-600f99130c36" providerId="ADAL" clId="{8559E507-78D1-4CBF-8574-3D8E22F96267}" dt="2025-09-25T08:42:31.043" v="15" actId="20577"/>
        <pc:sldMkLst>
          <pc:docMk/>
          <pc:sldMk cId="2593787646" sldId="279"/>
        </pc:sldMkLst>
        <pc:spChg chg="mod">
          <ac:chgData name="Mark Holliman" userId="9d0d54a3-0cbd-492c-a46e-600f99130c36" providerId="ADAL" clId="{8559E507-78D1-4CBF-8574-3D8E22F96267}" dt="2025-09-25T08:42:06.415" v="1" actId="20577"/>
          <ac:spMkLst>
            <pc:docMk/>
            <pc:sldMk cId="2593787646" sldId="279"/>
            <ac:spMk id="21" creationId="{58F4908E-277F-808D-E610-A87C17FA2550}"/>
          </ac:spMkLst>
        </pc:spChg>
        <pc:spChg chg="mod">
          <ac:chgData name="Mark Holliman" userId="9d0d54a3-0cbd-492c-a46e-600f99130c36" providerId="ADAL" clId="{8559E507-78D1-4CBF-8574-3D8E22F96267}" dt="2025-09-25T08:42:31.043" v="15" actId="20577"/>
          <ac:spMkLst>
            <pc:docMk/>
            <pc:sldMk cId="2593787646" sldId="279"/>
            <ac:spMk id="29" creationId="{72142BC0-18E5-42CE-A02F-AC348DDCE465}"/>
          </ac:spMkLst>
        </pc:spChg>
      </pc:sldChg>
      <pc:sldChg chg="modSp mod">
        <pc:chgData name="Mark Holliman" userId="9d0d54a3-0cbd-492c-a46e-600f99130c36" providerId="ADAL" clId="{8559E507-78D1-4CBF-8574-3D8E22F96267}" dt="2025-09-25T08:48:29.663" v="88" actId="20577"/>
        <pc:sldMkLst>
          <pc:docMk/>
          <pc:sldMk cId="1537880234" sldId="280"/>
        </pc:sldMkLst>
        <pc:spChg chg="mod">
          <ac:chgData name="Mark Holliman" userId="9d0d54a3-0cbd-492c-a46e-600f99130c36" providerId="ADAL" clId="{8559E507-78D1-4CBF-8574-3D8E22F96267}" dt="2025-09-25T08:48:29.663" v="88" actId="20577"/>
          <ac:spMkLst>
            <pc:docMk/>
            <pc:sldMk cId="1537880234" sldId="280"/>
            <ac:spMk id="5" creationId="{BDB9D020-1E25-453D-83DF-1420ACD3968D}"/>
          </ac:spMkLst>
        </pc:spChg>
      </pc:sldChg>
      <pc:sldChg chg="modSp mod">
        <pc:chgData name="Mark Holliman" userId="9d0d54a3-0cbd-492c-a46e-600f99130c36" providerId="ADAL" clId="{8559E507-78D1-4CBF-8574-3D8E22F96267}" dt="2025-09-25T08:51:13.639" v="90" actId="14100"/>
        <pc:sldMkLst>
          <pc:docMk/>
          <pc:sldMk cId="3561214517" sldId="283"/>
        </pc:sldMkLst>
        <pc:spChg chg="mod">
          <ac:chgData name="Mark Holliman" userId="9d0d54a3-0cbd-492c-a46e-600f99130c36" providerId="ADAL" clId="{8559E507-78D1-4CBF-8574-3D8E22F96267}" dt="2025-09-25T08:51:13.639" v="90" actId="14100"/>
          <ac:spMkLst>
            <pc:docMk/>
            <pc:sldMk cId="3561214517" sldId="283"/>
            <ac:spMk id="3" creationId="{EFB90AB4-D228-4548-B072-726498212362}"/>
          </ac:spMkLst>
        </pc:spChg>
      </pc:sldChg>
      <pc:sldChg chg="addSp delSp modSp mod modAnim">
        <pc:chgData name="Mark Holliman" userId="9d0d54a3-0cbd-492c-a46e-600f99130c36" providerId="ADAL" clId="{8559E507-78D1-4CBF-8574-3D8E22F96267}" dt="2025-09-25T09:02:51.306" v="460" actId="1038"/>
        <pc:sldMkLst>
          <pc:docMk/>
          <pc:sldMk cId="3079216715" sldId="288"/>
        </pc:sldMkLst>
        <pc:spChg chg="mod">
          <ac:chgData name="Mark Holliman" userId="9d0d54a3-0cbd-492c-a46e-600f99130c36" providerId="ADAL" clId="{8559E507-78D1-4CBF-8574-3D8E22F96267}" dt="2025-09-25T09:00:39.342" v="364" actId="1038"/>
          <ac:spMkLst>
            <pc:docMk/>
            <pc:sldMk cId="3079216715" sldId="288"/>
            <ac:spMk id="2" creationId="{927A397F-A7AD-C0F5-19F7-4293309D76CC}"/>
          </ac:spMkLst>
        </pc:spChg>
        <pc:spChg chg="mod">
          <ac:chgData name="Mark Holliman" userId="9d0d54a3-0cbd-492c-a46e-600f99130c36" providerId="ADAL" clId="{8559E507-78D1-4CBF-8574-3D8E22F96267}" dt="2025-09-25T09:00:05.777" v="340" actId="20577"/>
          <ac:spMkLst>
            <pc:docMk/>
            <pc:sldMk cId="3079216715" sldId="288"/>
            <ac:spMk id="4" creationId="{F839A2E6-FD1B-420E-B36B-DD083B2004F3}"/>
          </ac:spMkLst>
        </pc:spChg>
        <pc:spChg chg="del">
          <ac:chgData name="Mark Holliman" userId="9d0d54a3-0cbd-492c-a46e-600f99130c36" providerId="ADAL" clId="{8559E507-78D1-4CBF-8574-3D8E22F96267}" dt="2025-09-25T08:52:31.060" v="91" actId="478"/>
          <ac:spMkLst>
            <pc:docMk/>
            <pc:sldMk cId="3079216715" sldId="288"/>
            <ac:spMk id="5" creationId="{0AB9831E-CBA8-6550-E410-2D7C851EB973}"/>
          </ac:spMkLst>
        </pc:spChg>
        <pc:spChg chg="add del mod">
          <ac:chgData name="Mark Holliman" userId="9d0d54a3-0cbd-492c-a46e-600f99130c36" providerId="ADAL" clId="{8559E507-78D1-4CBF-8574-3D8E22F96267}" dt="2025-09-25T08:52:33.764" v="92" actId="478"/>
          <ac:spMkLst>
            <pc:docMk/>
            <pc:sldMk cId="3079216715" sldId="288"/>
            <ac:spMk id="6" creationId="{11F640AE-9071-D746-B78A-AA630246257C}"/>
          </ac:spMkLst>
        </pc:spChg>
        <pc:spChg chg="add mod">
          <ac:chgData name="Mark Holliman" userId="9d0d54a3-0cbd-492c-a46e-600f99130c36" providerId="ADAL" clId="{8559E507-78D1-4CBF-8574-3D8E22F96267}" dt="2025-09-25T08:55:18.075" v="175" actId="14100"/>
          <ac:spMkLst>
            <pc:docMk/>
            <pc:sldMk cId="3079216715" sldId="288"/>
            <ac:spMk id="11" creationId="{6DF67A42-67BF-0061-8FDF-655D6D88CD97}"/>
          </ac:spMkLst>
        </pc:spChg>
        <pc:spChg chg="add mod">
          <ac:chgData name="Mark Holliman" userId="9d0d54a3-0cbd-492c-a46e-600f99130c36" providerId="ADAL" clId="{8559E507-78D1-4CBF-8574-3D8E22F96267}" dt="2025-09-25T08:55:06.455" v="174" actId="14100"/>
          <ac:spMkLst>
            <pc:docMk/>
            <pc:sldMk cId="3079216715" sldId="288"/>
            <ac:spMk id="12" creationId="{B94D7801-3AC4-9C48-1B52-DE7D1CDC6CB1}"/>
          </ac:spMkLst>
        </pc:spChg>
        <pc:spChg chg="add mod">
          <ac:chgData name="Mark Holliman" userId="9d0d54a3-0cbd-492c-a46e-600f99130c36" providerId="ADAL" clId="{8559E507-78D1-4CBF-8574-3D8E22F96267}" dt="2025-09-25T08:57:20.765" v="187" actId="14100"/>
          <ac:spMkLst>
            <pc:docMk/>
            <pc:sldMk cId="3079216715" sldId="288"/>
            <ac:spMk id="13" creationId="{F09AE165-9226-7F0E-A669-F1801EA34BB0}"/>
          </ac:spMkLst>
        </pc:spChg>
        <pc:spChg chg="add mod">
          <ac:chgData name="Mark Holliman" userId="9d0d54a3-0cbd-492c-a46e-600f99130c36" providerId="ADAL" clId="{8559E507-78D1-4CBF-8574-3D8E22F96267}" dt="2025-09-25T08:57:08.152" v="183" actId="14100"/>
          <ac:spMkLst>
            <pc:docMk/>
            <pc:sldMk cId="3079216715" sldId="288"/>
            <ac:spMk id="15" creationId="{1A9FA53D-15B7-F7E9-A042-F64C16DC3CDD}"/>
          </ac:spMkLst>
        </pc:spChg>
        <pc:spChg chg="add mod">
          <ac:chgData name="Mark Holliman" userId="9d0d54a3-0cbd-492c-a46e-600f99130c36" providerId="ADAL" clId="{8559E507-78D1-4CBF-8574-3D8E22F96267}" dt="2025-09-25T08:57:17.242" v="186" actId="14100"/>
          <ac:spMkLst>
            <pc:docMk/>
            <pc:sldMk cId="3079216715" sldId="288"/>
            <ac:spMk id="16" creationId="{655DBA4F-FB6A-32A4-95C2-21D25D5A85B1}"/>
          </ac:spMkLst>
        </pc:spChg>
        <pc:spChg chg="add mod">
          <ac:chgData name="Mark Holliman" userId="9d0d54a3-0cbd-492c-a46e-600f99130c36" providerId="ADAL" clId="{8559E507-78D1-4CBF-8574-3D8E22F96267}" dt="2025-09-25T08:58:10.655" v="272" actId="1076"/>
          <ac:spMkLst>
            <pc:docMk/>
            <pc:sldMk cId="3079216715" sldId="288"/>
            <ac:spMk id="17" creationId="{46F4662B-A963-AD5C-D106-85147FA51CA4}"/>
          </ac:spMkLst>
        </pc:spChg>
        <pc:spChg chg="add del mod">
          <ac:chgData name="Mark Holliman" userId="9d0d54a3-0cbd-492c-a46e-600f99130c36" providerId="ADAL" clId="{8559E507-78D1-4CBF-8574-3D8E22F96267}" dt="2025-09-25T08:58:05.221" v="270" actId="478"/>
          <ac:spMkLst>
            <pc:docMk/>
            <pc:sldMk cId="3079216715" sldId="288"/>
            <ac:spMk id="18" creationId="{E44CF4ED-D619-B865-05F3-69F74104CA5B}"/>
          </ac:spMkLst>
        </pc:spChg>
        <pc:spChg chg="add del mod">
          <ac:chgData name="Mark Holliman" userId="9d0d54a3-0cbd-492c-a46e-600f99130c36" providerId="ADAL" clId="{8559E507-78D1-4CBF-8574-3D8E22F96267}" dt="2025-09-25T08:58:07.425" v="271" actId="478"/>
          <ac:spMkLst>
            <pc:docMk/>
            <pc:sldMk cId="3079216715" sldId="288"/>
            <ac:spMk id="19" creationId="{A62E10BF-2F2B-14BD-5CFE-943D76C1458B}"/>
          </ac:spMkLst>
        </pc:spChg>
        <pc:spChg chg="add mod">
          <ac:chgData name="Mark Holliman" userId="9d0d54a3-0cbd-492c-a46e-600f99130c36" providerId="ADAL" clId="{8559E507-78D1-4CBF-8574-3D8E22F96267}" dt="2025-09-25T08:58:28.411" v="290" actId="20577"/>
          <ac:spMkLst>
            <pc:docMk/>
            <pc:sldMk cId="3079216715" sldId="288"/>
            <ac:spMk id="20" creationId="{F73F151E-B313-4D81-5FD6-0526B0786437}"/>
          </ac:spMkLst>
        </pc:spChg>
        <pc:spChg chg="add mod">
          <ac:chgData name="Mark Holliman" userId="9d0d54a3-0cbd-492c-a46e-600f99130c36" providerId="ADAL" clId="{8559E507-78D1-4CBF-8574-3D8E22F96267}" dt="2025-09-25T08:58:36.016" v="299" actId="20577"/>
          <ac:spMkLst>
            <pc:docMk/>
            <pc:sldMk cId="3079216715" sldId="288"/>
            <ac:spMk id="21" creationId="{4AF962ED-070A-4A2D-4225-046377119C5F}"/>
          </ac:spMkLst>
        </pc:spChg>
        <pc:picChg chg="add mod">
          <ac:chgData name="Mark Holliman" userId="9d0d54a3-0cbd-492c-a46e-600f99130c36" providerId="ADAL" clId="{8559E507-78D1-4CBF-8574-3D8E22F96267}" dt="2025-09-25T08:53:27.771" v="95" actId="1076"/>
          <ac:picMkLst>
            <pc:docMk/>
            <pc:sldMk cId="3079216715" sldId="288"/>
            <ac:picMk id="10" creationId="{ADB29B8F-8ED6-4647-338D-D1C0CE62721B}"/>
          </ac:picMkLst>
        </pc:picChg>
        <pc:picChg chg="add mod">
          <ac:chgData name="Mark Holliman" userId="9d0d54a3-0cbd-492c-a46e-600f99130c36" providerId="ADAL" clId="{8559E507-78D1-4CBF-8574-3D8E22F96267}" dt="2025-09-25T09:02:37.779" v="459" actId="1037"/>
          <ac:picMkLst>
            <pc:docMk/>
            <pc:sldMk cId="3079216715" sldId="288"/>
            <ac:picMk id="22" creationId="{B2967621-8A98-3FD7-65BC-4055983FBDE3}"/>
          </ac:picMkLst>
        </pc:picChg>
        <pc:picChg chg="add mod">
          <ac:chgData name="Mark Holliman" userId="9d0d54a3-0cbd-492c-a46e-600f99130c36" providerId="ADAL" clId="{8559E507-78D1-4CBF-8574-3D8E22F96267}" dt="2025-09-25T09:02:51.306" v="460" actId="1038"/>
          <ac:picMkLst>
            <pc:docMk/>
            <pc:sldMk cId="3079216715" sldId="288"/>
            <ac:picMk id="23" creationId="{134432A6-9405-7FFD-E35C-88B8675A714F}"/>
          </ac:picMkLst>
        </pc:picChg>
        <pc:picChg chg="add mod">
          <ac:chgData name="Mark Holliman" userId="9d0d54a3-0cbd-492c-a46e-600f99130c36" providerId="ADAL" clId="{8559E507-78D1-4CBF-8574-3D8E22F96267}" dt="2025-09-25T09:02:23.422" v="406" actId="1037"/>
          <ac:picMkLst>
            <pc:docMk/>
            <pc:sldMk cId="3079216715" sldId="288"/>
            <ac:picMk id="24" creationId="{DE26046F-6ACB-AB54-FAB5-94B98941D672}"/>
          </ac:picMkLst>
        </pc:picChg>
        <pc:picChg chg="add mod">
          <ac:chgData name="Mark Holliman" userId="9d0d54a3-0cbd-492c-a46e-600f99130c36" providerId="ADAL" clId="{8559E507-78D1-4CBF-8574-3D8E22F96267}" dt="2025-09-25T09:02:19.258" v="395" actId="1038"/>
          <ac:picMkLst>
            <pc:docMk/>
            <pc:sldMk cId="3079216715" sldId="288"/>
            <ac:picMk id="25" creationId="{29298A1A-92F5-CCB3-137E-1FA8CA9EAD09}"/>
          </ac:picMkLst>
        </pc:picChg>
        <pc:picChg chg="add mod">
          <ac:chgData name="Mark Holliman" userId="9d0d54a3-0cbd-492c-a46e-600f99130c36" providerId="ADAL" clId="{8559E507-78D1-4CBF-8574-3D8E22F96267}" dt="2025-09-25T09:02:07.626" v="373" actId="14100"/>
          <ac:picMkLst>
            <pc:docMk/>
            <pc:sldMk cId="3079216715" sldId="288"/>
            <ac:picMk id="27" creationId="{3D3227D7-6278-D054-03A6-AEDF8514C217}"/>
          </ac:picMkLst>
        </pc:picChg>
      </pc:sldChg>
      <pc:sldChg chg="addSp modSp mod">
        <pc:chgData name="Mark Holliman" userId="9d0d54a3-0cbd-492c-a46e-600f99130c36" providerId="ADAL" clId="{8559E507-78D1-4CBF-8574-3D8E22F96267}" dt="2025-09-25T12:14:09.201" v="4374" actId="1076"/>
        <pc:sldMkLst>
          <pc:docMk/>
          <pc:sldMk cId="2611671380" sldId="289"/>
        </pc:sldMkLst>
        <pc:spChg chg="mod">
          <ac:chgData name="Mark Holliman" userId="9d0d54a3-0cbd-492c-a46e-600f99130c36" providerId="ADAL" clId="{8559E507-78D1-4CBF-8574-3D8E22F96267}" dt="2025-09-25T10:44:44.154" v="3372" actId="1037"/>
          <ac:spMkLst>
            <pc:docMk/>
            <pc:sldMk cId="2611671380" sldId="289"/>
            <ac:spMk id="2" creationId="{5ED357A6-4214-A319-5E7F-EFB1BF3A2192}"/>
          </ac:spMkLst>
        </pc:spChg>
        <pc:spChg chg="mod">
          <ac:chgData name="Mark Holliman" userId="9d0d54a3-0cbd-492c-a46e-600f99130c36" providerId="ADAL" clId="{8559E507-78D1-4CBF-8574-3D8E22F96267}" dt="2025-09-25T09:38:09.397" v="800" actId="20577"/>
          <ac:spMkLst>
            <pc:docMk/>
            <pc:sldMk cId="2611671380" sldId="289"/>
            <ac:spMk id="4" creationId="{11BAD64A-458F-018C-D544-68C8EAB2B86C}"/>
          </ac:spMkLst>
        </pc:spChg>
        <pc:picChg chg="add mod">
          <ac:chgData name="Mark Holliman" userId="9d0d54a3-0cbd-492c-a46e-600f99130c36" providerId="ADAL" clId="{8559E507-78D1-4CBF-8574-3D8E22F96267}" dt="2025-09-25T12:14:09.201" v="4374" actId="1076"/>
          <ac:picMkLst>
            <pc:docMk/>
            <pc:sldMk cId="2611671380" sldId="289"/>
            <ac:picMk id="6" creationId="{B0CEE47B-7BFB-E9C0-4511-749BF1D139E4}"/>
          </ac:picMkLst>
        </pc:picChg>
      </pc:sldChg>
      <pc:sldChg chg="addSp modSp mod ord">
        <pc:chgData name="Mark Holliman" userId="9d0d54a3-0cbd-492c-a46e-600f99130c36" providerId="ADAL" clId="{8559E507-78D1-4CBF-8574-3D8E22F96267}" dt="2025-09-25T12:12:15.967" v="4361" actId="14100"/>
        <pc:sldMkLst>
          <pc:docMk/>
          <pc:sldMk cId="3397189868" sldId="291"/>
        </pc:sldMkLst>
        <pc:spChg chg="mod">
          <ac:chgData name="Mark Holliman" userId="9d0d54a3-0cbd-492c-a46e-600f99130c36" providerId="ADAL" clId="{8559E507-78D1-4CBF-8574-3D8E22F96267}" dt="2025-09-25T12:12:09.937" v="4358" actId="1038"/>
          <ac:spMkLst>
            <pc:docMk/>
            <pc:sldMk cId="3397189868" sldId="291"/>
            <ac:spMk id="2" creationId="{5D7F0AC3-8803-7091-1E30-8E0ACD7D9C49}"/>
          </ac:spMkLst>
        </pc:spChg>
        <pc:picChg chg="add mod">
          <ac:chgData name="Mark Holliman" userId="9d0d54a3-0cbd-492c-a46e-600f99130c36" providerId="ADAL" clId="{8559E507-78D1-4CBF-8574-3D8E22F96267}" dt="2025-09-25T12:12:15.967" v="4361" actId="14100"/>
          <ac:picMkLst>
            <pc:docMk/>
            <pc:sldMk cId="3397189868" sldId="291"/>
            <ac:picMk id="12" creationId="{26441BFA-05C8-6896-C7FA-F4D39F2E19B9}"/>
          </ac:picMkLst>
        </pc:picChg>
      </pc:sldChg>
      <pc:sldChg chg="addSp delSp modSp add mod">
        <pc:chgData name="Mark Holliman" userId="9d0d54a3-0cbd-492c-a46e-600f99130c36" providerId="ADAL" clId="{8559E507-78D1-4CBF-8574-3D8E22F96267}" dt="2025-09-25T10:40:58.043" v="3351"/>
        <pc:sldMkLst>
          <pc:docMk/>
          <pc:sldMk cId="4066646501" sldId="292"/>
        </pc:sldMkLst>
        <pc:spChg chg="mod">
          <ac:chgData name="Mark Holliman" userId="9d0d54a3-0cbd-492c-a46e-600f99130c36" providerId="ADAL" clId="{8559E507-78D1-4CBF-8574-3D8E22F96267}" dt="2025-09-25T10:16:22.106" v="2093" actId="1038"/>
          <ac:spMkLst>
            <pc:docMk/>
            <pc:sldMk cId="4066646501" sldId="292"/>
            <ac:spMk id="2" creationId="{7CB499C4-A7AA-6A8C-624E-932DE8473C11}"/>
          </ac:spMkLst>
        </pc:spChg>
        <pc:spChg chg="mod">
          <ac:chgData name="Mark Holliman" userId="9d0d54a3-0cbd-492c-a46e-600f99130c36" providerId="ADAL" clId="{8559E507-78D1-4CBF-8574-3D8E22F96267}" dt="2025-09-25T10:17:49.898" v="2112" actId="20577"/>
          <ac:spMkLst>
            <pc:docMk/>
            <pc:sldMk cId="4066646501" sldId="292"/>
            <ac:spMk id="3" creationId="{CDD61A4F-9FB1-5B0A-A677-6BADFCE1DEB4}"/>
          </ac:spMkLst>
        </pc:spChg>
        <pc:spChg chg="mod">
          <ac:chgData name="Mark Holliman" userId="9d0d54a3-0cbd-492c-a46e-600f99130c36" providerId="ADAL" clId="{8559E507-78D1-4CBF-8574-3D8E22F96267}" dt="2025-09-25T10:28:21.478" v="2589" actId="20577"/>
          <ac:spMkLst>
            <pc:docMk/>
            <pc:sldMk cId="4066646501" sldId="292"/>
            <ac:spMk id="4" creationId="{56A4ABC2-0822-79DC-DB1C-C06978315793}"/>
          </ac:spMkLst>
        </pc:spChg>
        <pc:spChg chg="add mod">
          <ac:chgData name="Mark Holliman" userId="9d0d54a3-0cbd-492c-a46e-600f99130c36" providerId="ADAL" clId="{8559E507-78D1-4CBF-8574-3D8E22F96267}" dt="2025-09-25T10:17:57.198" v="2128" actId="20577"/>
          <ac:spMkLst>
            <pc:docMk/>
            <pc:sldMk cId="4066646501" sldId="292"/>
            <ac:spMk id="5" creationId="{F9C9413D-B9C0-0A30-A73D-0287F2B465DD}"/>
          </ac:spMkLst>
        </pc:spChg>
        <pc:spChg chg="add mod">
          <ac:chgData name="Mark Holliman" userId="9d0d54a3-0cbd-492c-a46e-600f99130c36" providerId="ADAL" clId="{8559E507-78D1-4CBF-8574-3D8E22F96267}" dt="2025-09-25T10:40:58.043" v="3351"/>
          <ac:spMkLst>
            <pc:docMk/>
            <pc:sldMk cId="4066646501" sldId="292"/>
            <ac:spMk id="6" creationId="{C4121171-7155-8E1C-BF5C-3B8DBB3BF0D5}"/>
          </ac:spMkLst>
        </pc:spChg>
        <pc:picChg chg="add mod">
          <ac:chgData name="Mark Holliman" userId="9d0d54a3-0cbd-492c-a46e-600f99130c36" providerId="ADAL" clId="{8559E507-78D1-4CBF-8574-3D8E22F96267}" dt="2025-09-25T10:17:28.643" v="2097" actId="1076"/>
          <ac:picMkLst>
            <pc:docMk/>
            <pc:sldMk cId="4066646501" sldId="292"/>
            <ac:picMk id="10" creationId="{D9C7D10A-7310-6EF0-2E0C-F76A89761382}"/>
          </ac:picMkLst>
        </pc:picChg>
        <pc:picChg chg="del">
          <ac:chgData name="Mark Holliman" userId="9d0d54a3-0cbd-492c-a46e-600f99130c36" providerId="ADAL" clId="{8559E507-78D1-4CBF-8574-3D8E22F96267}" dt="2025-09-25T09:39:13.777" v="826" actId="478"/>
          <ac:picMkLst>
            <pc:docMk/>
            <pc:sldMk cId="4066646501" sldId="292"/>
            <ac:picMk id="16" creationId="{F1D030DA-BCB0-29B0-16D0-DC4037C9C530}"/>
          </ac:picMkLst>
        </pc:picChg>
      </pc:sldChg>
      <pc:sldChg chg="addSp modSp add mod">
        <pc:chgData name="Mark Holliman" userId="9d0d54a3-0cbd-492c-a46e-600f99130c36" providerId="ADAL" clId="{8559E507-78D1-4CBF-8574-3D8E22F96267}" dt="2025-09-25T12:13:35.510" v="4368" actId="20577"/>
        <pc:sldMkLst>
          <pc:docMk/>
          <pc:sldMk cId="2358058890" sldId="293"/>
        </pc:sldMkLst>
        <pc:spChg chg="mod">
          <ac:chgData name="Mark Holliman" userId="9d0d54a3-0cbd-492c-a46e-600f99130c36" providerId="ADAL" clId="{8559E507-78D1-4CBF-8574-3D8E22F96267}" dt="2025-09-25T10:39:33.644" v="3215" actId="1037"/>
          <ac:spMkLst>
            <pc:docMk/>
            <pc:sldMk cId="2358058890" sldId="293"/>
            <ac:spMk id="2" creationId="{8E26602F-E015-30A9-CBB1-A93BE16E5408}"/>
          </ac:spMkLst>
        </pc:spChg>
        <pc:spChg chg="mod">
          <ac:chgData name="Mark Holliman" userId="9d0d54a3-0cbd-492c-a46e-600f99130c36" providerId="ADAL" clId="{8559E507-78D1-4CBF-8574-3D8E22F96267}" dt="2025-09-25T12:13:35.510" v="4368" actId="20577"/>
          <ac:spMkLst>
            <pc:docMk/>
            <pc:sldMk cId="2358058890" sldId="293"/>
            <ac:spMk id="4" creationId="{45C7D21A-E65F-7BA1-1621-DA8C37164942}"/>
          </ac:spMkLst>
        </pc:spChg>
        <pc:picChg chg="add mod">
          <ac:chgData name="Mark Holliman" userId="9d0d54a3-0cbd-492c-a46e-600f99130c36" providerId="ADAL" clId="{8559E507-78D1-4CBF-8574-3D8E22F96267}" dt="2025-09-25T12:12:53.775" v="4364" actId="1076"/>
          <ac:picMkLst>
            <pc:docMk/>
            <pc:sldMk cId="2358058890" sldId="293"/>
            <ac:picMk id="12" creationId="{39F6E07C-3EB8-ADC1-AB37-C9F7AF147E25}"/>
          </ac:picMkLst>
        </pc:picChg>
      </pc:sldChg>
      <pc:sldChg chg="addSp modSp add mod">
        <pc:chgData name="Mark Holliman" userId="9d0d54a3-0cbd-492c-a46e-600f99130c36" providerId="ADAL" clId="{8559E507-78D1-4CBF-8574-3D8E22F96267}" dt="2025-09-25T12:11:54.978" v="4333" actId="20577"/>
        <pc:sldMkLst>
          <pc:docMk/>
          <pc:sldMk cId="616899166" sldId="294"/>
        </pc:sldMkLst>
        <pc:spChg chg="mod">
          <ac:chgData name="Mark Holliman" userId="9d0d54a3-0cbd-492c-a46e-600f99130c36" providerId="ADAL" clId="{8559E507-78D1-4CBF-8574-3D8E22F96267}" dt="2025-09-25T10:51:34.251" v="3379" actId="20577"/>
          <ac:spMkLst>
            <pc:docMk/>
            <pc:sldMk cId="616899166" sldId="294"/>
            <ac:spMk id="2" creationId="{FE4838C1-BF4C-6E0A-A98B-713F70AEA456}"/>
          </ac:spMkLst>
        </pc:spChg>
        <pc:spChg chg="mod">
          <ac:chgData name="Mark Holliman" userId="9d0d54a3-0cbd-492c-a46e-600f99130c36" providerId="ADAL" clId="{8559E507-78D1-4CBF-8574-3D8E22F96267}" dt="2025-09-25T10:52:17.362" v="3418" actId="20577"/>
          <ac:spMkLst>
            <pc:docMk/>
            <pc:sldMk cId="616899166" sldId="294"/>
            <ac:spMk id="3" creationId="{C6B0148C-032A-B6C0-920E-BC8773B0C821}"/>
          </ac:spMkLst>
        </pc:spChg>
        <pc:spChg chg="mod">
          <ac:chgData name="Mark Holliman" userId="9d0d54a3-0cbd-492c-a46e-600f99130c36" providerId="ADAL" clId="{8559E507-78D1-4CBF-8574-3D8E22F96267}" dt="2025-09-25T10:52:21.929" v="3420" actId="27636"/>
          <ac:spMkLst>
            <pc:docMk/>
            <pc:sldMk cId="616899166" sldId="294"/>
            <ac:spMk id="4" creationId="{0BA4D17A-52B3-09A3-B493-89CBB5B61E4B}"/>
          </ac:spMkLst>
        </pc:spChg>
        <pc:spChg chg="mod">
          <ac:chgData name="Mark Holliman" userId="9d0d54a3-0cbd-492c-a46e-600f99130c36" providerId="ADAL" clId="{8559E507-78D1-4CBF-8574-3D8E22F96267}" dt="2025-09-25T12:07:07.617" v="3704" actId="20577"/>
          <ac:spMkLst>
            <pc:docMk/>
            <pc:sldMk cId="616899166" sldId="294"/>
            <ac:spMk id="5" creationId="{2F40A6F9-050A-A57A-3EF4-7BFFDA58D543}"/>
          </ac:spMkLst>
        </pc:spChg>
        <pc:spChg chg="mod">
          <ac:chgData name="Mark Holliman" userId="9d0d54a3-0cbd-492c-a46e-600f99130c36" providerId="ADAL" clId="{8559E507-78D1-4CBF-8574-3D8E22F96267}" dt="2025-09-25T12:11:54.978" v="4333" actId="20577"/>
          <ac:spMkLst>
            <pc:docMk/>
            <pc:sldMk cId="616899166" sldId="294"/>
            <ac:spMk id="6" creationId="{70B07E72-ADF9-8D62-DA98-098BCEFD8770}"/>
          </ac:spMkLst>
        </pc:spChg>
        <pc:graphicFrameChg chg="add mod modGraphic">
          <ac:chgData name="Mark Holliman" userId="9d0d54a3-0cbd-492c-a46e-600f99130c36" providerId="ADAL" clId="{8559E507-78D1-4CBF-8574-3D8E22F96267}" dt="2025-09-25T11:03:54.243" v="3581" actId="20577"/>
          <ac:graphicFrameMkLst>
            <pc:docMk/>
            <pc:sldMk cId="616899166" sldId="294"/>
            <ac:graphicFrameMk id="10" creationId="{8C047A51-98A0-FD68-BE47-C08263416EC2}"/>
          </ac:graphicFrameMkLst>
        </pc:graphicFrameChg>
      </pc:sldChg>
      <pc:sldChg chg="addSp delSp modSp add mod delAnim">
        <pc:chgData name="Mark Holliman" userId="9d0d54a3-0cbd-492c-a46e-600f99130c36" providerId="ADAL" clId="{8559E507-78D1-4CBF-8574-3D8E22F96267}" dt="2025-09-26T10:43:19.436" v="5326" actId="20577"/>
        <pc:sldMkLst>
          <pc:docMk/>
          <pc:sldMk cId="3229721478" sldId="296"/>
        </pc:sldMkLst>
        <pc:spChg chg="mod">
          <ac:chgData name="Mark Holliman" userId="9d0d54a3-0cbd-492c-a46e-600f99130c36" providerId="ADAL" clId="{8559E507-78D1-4CBF-8574-3D8E22F96267}" dt="2025-09-26T10:39:21.979" v="5198" actId="20577"/>
          <ac:spMkLst>
            <pc:docMk/>
            <pc:sldMk cId="3229721478" sldId="296"/>
            <ac:spMk id="2" creationId="{CEC21F93-7F84-E823-C12A-3FF004F0069E}"/>
          </ac:spMkLst>
        </pc:spChg>
        <pc:spChg chg="mod">
          <ac:chgData name="Mark Holliman" userId="9d0d54a3-0cbd-492c-a46e-600f99130c36" providerId="ADAL" clId="{8559E507-78D1-4CBF-8574-3D8E22F96267}" dt="2025-09-26T10:29:18.495" v="4433" actId="20577"/>
          <ac:spMkLst>
            <pc:docMk/>
            <pc:sldMk cId="3229721478" sldId="296"/>
            <ac:spMk id="3" creationId="{7DB77401-643D-0BBF-4668-6046245E0FBE}"/>
          </ac:spMkLst>
        </pc:spChg>
        <pc:spChg chg="mod">
          <ac:chgData name="Mark Holliman" userId="9d0d54a3-0cbd-492c-a46e-600f99130c36" providerId="ADAL" clId="{8559E507-78D1-4CBF-8574-3D8E22F96267}" dt="2025-09-26T10:38:39.927" v="5181" actId="20577"/>
          <ac:spMkLst>
            <pc:docMk/>
            <pc:sldMk cId="3229721478" sldId="296"/>
            <ac:spMk id="5" creationId="{B1495098-A100-5CBF-898E-ED744C646A70}"/>
          </ac:spMkLst>
        </pc:spChg>
        <pc:spChg chg="mod">
          <ac:chgData name="Mark Holliman" userId="9d0d54a3-0cbd-492c-a46e-600f99130c36" providerId="ADAL" clId="{8559E507-78D1-4CBF-8574-3D8E22F96267}" dt="2025-09-26T10:41:05.145" v="5309" actId="20577"/>
          <ac:spMkLst>
            <pc:docMk/>
            <pc:sldMk cId="3229721478" sldId="296"/>
            <ac:spMk id="6" creationId="{489D4294-DEDA-30A0-412A-C7B76163EC67}"/>
          </ac:spMkLst>
        </pc:spChg>
        <pc:spChg chg="add mod">
          <ac:chgData name="Mark Holliman" userId="9d0d54a3-0cbd-492c-a46e-600f99130c36" providerId="ADAL" clId="{8559E507-78D1-4CBF-8574-3D8E22F96267}" dt="2025-09-26T10:43:19.436" v="5326" actId="20577"/>
          <ac:spMkLst>
            <pc:docMk/>
            <pc:sldMk cId="3229721478" sldId="296"/>
            <ac:spMk id="12" creationId="{A218C3A1-0A72-6BE2-F74D-A3A709AEC91D}"/>
          </ac:spMkLst>
        </pc:spChg>
        <pc:graphicFrameChg chg="del">
          <ac:chgData name="Mark Holliman" userId="9d0d54a3-0cbd-492c-a46e-600f99130c36" providerId="ADAL" clId="{8559E507-78D1-4CBF-8574-3D8E22F96267}" dt="2025-09-26T10:21:15.717" v="4392" actId="478"/>
          <ac:graphicFrameMkLst>
            <pc:docMk/>
            <pc:sldMk cId="3229721478" sldId="296"/>
            <ac:graphicFrameMk id="10" creationId="{397A7BBC-9958-D2B6-4364-EC408A5847B4}"/>
          </ac:graphicFrameMkLst>
        </pc:graphicFrameChg>
        <pc:picChg chg="add mod">
          <ac:chgData name="Mark Holliman" userId="9d0d54a3-0cbd-492c-a46e-600f99130c36" providerId="ADAL" clId="{8559E507-78D1-4CBF-8574-3D8E22F96267}" dt="2025-09-26T10:42:43.306" v="5314" actId="1076"/>
          <ac:picMkLst>
            <pc:docMk/>
            <pc:sldMk cId="3229721478" sldId="296"/>
            <ac:picMk id="14" creationId="{9D7166C6-6454-2B4C-58A9-CC664C5B5061}"/>
          </ac:picMkLst>
        </pc:picChg>
        <pc:picChg chg="del">
          <ac:chgData name="Mark Holliman" userId="9d0d54a3-0cbd-492c-a46e-600f99130c36" providerId="ADAL" clId="{8559E507-78D1-4CBF-8574-3D8E22F96267}" dt="2025-09-26T10:25:00.375" v="4394" actId="478"/>
          <ac:picMkLst>
            <pc:docMk/>
            <pc:sldMk cId="3229721478" sldId="296"/>
            <ac:picMk id="16" creationId="{7C4EAE1E-1470-2016-2CBA-91B7C5073286}"/>
          </ac:picMkLst>
        </pc:picChg>
        <pc:picChg chg="del">
          <ac:chgData name="Mark Holliman" userId="9d0d54a3-0cbd-492c-a46e-600f99130c36" providerId="ADAL" clId="{8559E507-78D1-4CBF-8574-3D8E22F96267}" dt="2025-09-26T10:24:59.120" v="4393" actId="478"/>
          <ac:picMkLst>
            <pc:docMk/>
            <pc:sldMk cId="3229721478" sldId="296"/>
            <ac:picMk id="17" creationId="{27F982C8-105D-3EA2-C5B7-4F1A6BD47F60}"/>
          </ac:picMkLst>
        </pc:picChg>
        <pc:picChg chg="del">
          <ac:chgData name="Mark Holliman" userId="9d0d54a3-0cbd-492c-a46e-600f99130c36" providerId="ADAL" clId="{8559E507-78D1-4CBF-8574-3D8E22F96267}" dt="2025-09-26T10:25:06.955" v="4402" actId="478"/>
          <ac:picMkLst>
            <pc:docMk/>
            <pc:sldMk cId="3229721478" sldId="296"/>
            <ac:picMk id="19" creationId="{0236EDEF-5393-07FC-0DF9-5183B9C9C7D0}"/>
          </ac:picMkLst>
        </pc:picChg>
        <pc:picChg chg="del">
          <ac:chgData name="Mark Holliman" userId="9d0d54a3-0cbd-492c-a46e-600f99130c36" providerId="ADAL" clId="{8559E507-78D1-4CBF-8574-3D8E22F96267}" dt="2025-09-26T10:25:06.426" v="4401" actId="478"/>
          <ac:picMkLst>
            <pc:docMk/>
            <pc:sldMk cId="3229721478" sldId="296"/>
            <ac:picMk id="20" creationId="{B6CBF12B-B5F7-56D8-8878-EF4698A9B84D}"/>
          </ac:picMkLst>
        </pc:picChg>
        <pc:picChg chg="del">
          <ac:chgData name="Mark Holliman" userId="9d0d54a3-0cbd-492c-a46e-600f99130c36" providerId="ADAL" clId="{8559E507-78D1-4CBF-8574-3D8E22F96267}" dt="2025-09-26T10:25:05.730" v="4400" actId="478"/>
          <ac:picMkLst>
            <pc:docMk/>
            <pc:sldMk cId="3229721478" sldId="296"/>
            <ac:picMk id="21" creationId="{BEC28A1E-6A0B-166F-0ABD-9275BF13C82D}"/>
          </ac:picMkLst>
        </pc:picChg>
        <pc:picChg chg="del">
          <ac:chgData name="Mark Holliman" userId="9d0d54a3-0cbd-492c-a46e-600f99130c36" providerId="ADAL" clId="{8559E507-78D1-4CBF-8574-3D8E22F96267}" dt="2025-09-26T10:25:05.187" v="4399" actId="478"/>
          <ac:picMkLst>
            <pc:docMk/>
            <pc:sldMk cId="3229721478" sldId="296"/>
            <ac:picMk id="22" creationId="{273C3E62-B394-E04B-B935-AAD87E574246}"/>
          </ac:picMkLst>
        </pc:picChg>
        <pc:picChg chg="del">
          <ac:chgData name="Mark Holliman" userId="9d0d54a3-0cbd-492c-a46e-600f99130c36" providerId="ADAL" clId="{8559E507-78D1-4CBF-8574-3D8E22F96267}" dt="2025-09-26T10:25:04.186" v="4398" actId="478"/>
          <ac:picMkLst>
            <pc:docMk/>
            <pc:sldMk cId="3229721478" sldId="296"/>
            <ac:picMk id="23" creationId="{4E4B86A8-A50C-2CCC-F416-BB8918DE6D0C}"/>
          </ac:picMkLst>
        </pc:picChg>
        <pc:picChg chg="del">
          <ac:chgData name="Mark Holliman" userId="9d0d54a3-0cbd-492c-a46e-600f99130c36" providerId="ADAL" clId="{8559E507-78D1-4CBF-8574-3D8E22F96267}" dt="2025-09-26T10:25:02.987" v="4397" actId="478"/>
          <ac:picMkLst>
            <pc:docMk/>
            <pc:sldMk cId="3229721478" sldId="296"/>
            <ac:picMk id="25" creationId="{039428ED-92EA-ED7C-BCF9-3A04F14152D3}"/>
          </ac:picMkLst>
        </pc:picChg>
        <pc:picChg chg="del">
          <ac:chgData name="Mark Holliman" userId="9d0d54a3-0cbd-492c-a46e-600f99130c36" providerId="ADAL" clId="{8559E507-78D1-4CBF-8574-3D8E22F96267}" dt="2025-09-26T10:25:01.986" v="4396" actId="478"/>
          <ac:picMkLst>
            <pc:docMk/>
            <pc:sldMk cId="3229721478" sldId="296"/>
            <ac:picMk id="26" creationId="{B5F33897-17B7-5F6A-6A19-8AD4F2697A1E}"/>
          </ac:picMkLst>
        </pc:picChg>
        <pc:picChg chg="del">
          <ac:chgData name="Mark Holliman" userId="9d0d54a3-0cbd-492c-a46e-600f99130c36" providerId="ADAL" clId="{8559E507-78D1-4CBF-8574-3D8E22F96267}" dt="2025-09-26T10:25:01.322" v="4395" actId="478"/>
          <ac:picMkLst>
            <pc:docMk/>
            <pc:sldMk cId="3229721478" sldId="296"/>
            <ac:picMk id="29" creationId="{F7916DF6-B9E0-4569-E96E-18AD8FA218C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EBDFC85-A4BF-4468-8720-A972D5EC5F2C}" type="datetime1">
              <a:rPr lang="en-GB" smtClean="0"/>
              <a:t>26/09/2025</a:t>
            </a:fld>
            <a:endParaRPr lang="en-GB"/>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4DB74FA-BCF5-412C-B474-5CA730E53DF5}" type="slidenum">
              <a:rPr lang="en-GB" smtClean="0"/>
              <a:t>‹#›</a:t>
            </a:fld>
            <a:endParaRPr lang="en-GB"/>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18DF7A2-6F18-4123-ADF9-E8A9C8607367}" type="datetime1">
              <a:rPr lang="en-GB" noProof="0" smtClean="0"/>
              <a:t>26/09/2025</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ADF348-2A86-4531-BD4E-BD8C0BBDAD47}" type="slidenum">
              <a:rPr lang="en-GB" noProof="0" smtClean="0"/>
              <a:t>‹#›</a:t>
            </a:fld>
            <a:endParaRPr lang="en-GB" noProof="0"/>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ADF348-2A86-4531-BD4E-BD8C0BBDAD47}" type="slidenum">
              <a:rPr lang="en-GB" smtClean="0"/>
              <a:t>1</a:t>
            </a:fld>
            <a:endParaRPr lang="en-GB"/>
          </a:p>
        </p:txBody>
      </p:sp>
    </p:spTree>
    <p:extLst>
      <p:ext uri="{BB962C8B-B14F-4D97-AF65-F5344CB8AC3E}">
        <p14:creationId xmlns:p14="http://schemas.microsoft.com/office/powerpoint/2010/main" val="965307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A0A28-293D-F7D2-3160-DA9C8BA352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D2C94-88C7-C1F4-7E82-2CA22E8B60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AC645-4179-D861-D559-8B71643646F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FC202A4-5ACA-9CD2-1747-3D260CF0E505}"/>
              </a:ext>
            </a:extLst>
          </p:cNvPr>
          <p:cNvSpPr>
            <a:spLocks noGrp="1"/>
          </p:cNvSpPr>
          <p:nvPr>
            <p:ph type="sldNum" sz="quarter" idx="5"/>
          </p:nvPr>
        </p:nvSpPr>
        <p:spPr/>
        <p:txBody>
          <a:bodyPr/>
          <a:lstStyle/>
          <a:p>
            <a:pPr rtl="0"/>
            <a:fld id="{D5ADF348-2A86-4531-BD4E-BD8C0BBDAD47}" type="slidenum">
              <a:rPr lang="en-GB" smtClean="0"/>
              <a:t>11</a:t>
            </a:fld>
            <a:endParaRPr lang="en-GB"/>
          </a:p>
        </p:txBody>
      </p:sp>
    </p:spTree>
    <p:extLst>
      <p:ext uri="{BB962C8B-B14F-4D97-AF65-F5344CB8AC3E}">
        <p14:creationId xmlns:p14="http://schemas.microsoft.com/office/powerpoint/2010/main" val="582142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F06D2-FA88-B490-959F-41601BCDFB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F3F12-EB11-E099-77F0-4ED693ECB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D4A9F-C923-3D16-F5FD-2E6EA5AA3A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F691555-3547-EBE0-6A5A-B7611BA2830C}"/>
              </a:ext>
            </a:extLst>
          </p:cNvPr>
          <p:cNvSpPr>
            <a:spLocks noGrp="1"/>
          </p:cNvSpPr>
          <p:nvPr>
            <p:ph type="sldNum" sz="quarter" idx="5"/>
          </p:nvPr>
        </p:nvSpPr>
        <p:spPr/>
        <p:txBody>
          <a:bodyPr/>
          <a:lstStyle/>
          <a:p>
            <a:pPr rtl="0"/>
            <a:fld id="{D5ADF348-2A86-4531-BD4E-BD8C0BBDAD47}" type="slidenum">
              <a:rPr lang="en-GB" smtClean="0"/>
              <a:t>12</a:t>
            </a:fld>
            <a:endParaRPr lang="en-GB"/>
          </a:p>
        </p:txBody>
      </p:sp>
    </p:spTree>
    <p:extLst>
      <p:ext uri="{BB962C8B-B14F-4D97-AF65-F5344CB8AC3E}">
        <p14:creationId xmlns:p14="http://schemas.microsoft.com/office/powerpoint/2010/main" val="2551695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2EA1D-23E1-D16E-37F6-B52DF5B7F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79415-F7C3-D111-34CB-86AC2E699E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9B7140-8808-9AAA-C94F-4AA223766B3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A3E2A56-5C61-AD89-57C3-153F16D42FE5}"/>
              </a:ext>
            </a:extLst>
          </p:cNvPr>
          <p:cNvSpPr>
            <a:spLocks noGrp="1"/>
          </p:cNvSpPr>
          <p:nvPr>
            <p:ph type="sldNum" sz="quarter" idx="5"/>
          </p:nvPr>
        </p:nvSpPr>
        <p:spPr/>
        <p:txBody>
          <a:bodyPr/>
          <a:lstStyle/>
          <a:p>
            <a:pPr rtl="0"/>
            <a:fld id="{D5ADF348-2A86-4531-BD4E-BD8C0BBDAD47}" type="slidenum">
              <a:rPr lang="en-GB" smtClean="0"/>
              <a:t>13</a:t>
            </a:fld>
            <a:endParaRPr lang="en-GB"/>
          </a:p>
        </p:txBody>
      </p:sp>
    </p:spTree>
    <p:extLst>
      <p:ext uri="{BB962C8B-B14F-4D97-AF65-F5344CB8AC3E}">
        <p14:creationId xmlns:p14="http://schemas.microsoft.com/office/powerpoint/2010/main" val="233210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01E77-8952-E289-6665-2228B62AE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4D117-2C80-7D9C-3006-8B22FA0E22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22529-A0E6-C003-2802-0C8620685C8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2368511-9CE7-CF5F-7E7E-8342BBA63750}"/>
              </a:ext>
            </a:extLst>
          </p:cNvPr>
          <p:cNvSpPr>
            <a:spLocks noGrp="1"/>
          </p:cNvSpPr>
          <p:nvPr>
            <p:ph type="sldNum" sz="quarter" idx="5"/>
          </p:nvPr>
        </p:nvSpPr>
        <p:spPr/>
        <p:txBody>
          <a:bodyPr/>
          <a:lstStyle/>
          <a:p>
            <a:pPr rtl="0"/>
            <a:fld id="{D5ADF348-2A86-4531-BD4E-BD8C0BBDAD47}" type="slidenum">
              <a:rPr lang="en-GB" smtClean="0"/>
              <a:t>14</a:t>
            </a:fld>
            <a:endParaRPr lang="en-GB"/>
          </a:p>
        </p:txBody>
      </p:sp>
    </p:spTree>
    <p:extLst>
      <p:ext uri="{BB962C8B-B14F-4D97-AF65-F5344CB8AC3E}">
        <p14:creationId xmlns:p14="http://schemas.microsoft.com/office/powerpoint/2010/main" val="964947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4951D-F5D8-7179-D236-6D58D3788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7F65CD-3786-4858-9C5D-5A963FC825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FF079-2AA5-0D36-1E62-6BFC3F4A70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7FE54A1-9862-0D49-E9CF-69383336F91E}"/>
              </a:ext>
            </a:extLst>
          </p:cNvPr>
          <p:cNvSpPr>
            <a:spLocks noGrp="1"/>
          </p:cNvSpPr>
          <p:nvPr>
            <p:ph type="sldNum" sz="quarter" idx="5"/>
          </p:nvPr>
        </p:nvSpPr>
        <p:spPr/>
        <p:txBody>
          <a:bodyPr/>
          <a:lstStyle/>
          <a:p>
            <a:pPr rtl="0"/>
            <a:fld id="{D5ADF348-2A86-4531-BD4E-BD8C0BBDAD47}" type="slidenum">
              <a:rPr lang="en-GB" smtClean="0"/>
              <a:t>15</a:t>
            </a:fld>
            <a:endParaRPr lang="en-GB"/>
          </a:p>
        </p:txBody>
      </p:sp>
    </p:spTree>
    <p:extLst>
      <p:ext uri="{BB962C8B-B14F-4D97-AF65-F5344CB8AC3E}">
        <p14:creationId xmlns:p14="http://schemas.microsoft.com/office/powerpoint/2010/main" val="3674048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8A00C-7856-1B70-47F7-7479AFB359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11A35-0CD9-8598-77EA-818381655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23601-5C00-E146-DB6D-31E9054C8FD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81BF78F-E62A-3970-9471-0B803C83F173}"/>
              </a:ext>
            </a:extLst>
          </p:cNvPr>
          <p:cNvSpPr>
            <a:spLocks noGrp="1"/>
          </p:cNvSpPr>
          <p:nvPr>
            <p:ph type="sldNum" sz="quarter" idx="5"/>
          </p:nvPr>
        </p:nvSpPr>
        <p:spPr/>
        <p:txBody>
          <a:bodyPr/>
          <a:lstStyle/>
          <a:p>
            <a:pPr rtl="0"/>
            <a:fld id="{D5ADF348-2A86-4531-BD4E-BD8C0BBDAD47}" type="slidenum">
              <a:rPr lang="en-GB" smtClean="0"/>
              <a:t>16</a:t>
            </a:fld>
            <a:endParaRPr lang="en-GB"/>
          </a:p>
        </p:txBody>
      </p:sp>
    </p:spTree>
    <p:extLst>
      <p:ext uri="{BB962C8B-B14F-4D97-AF65-F5344CB8AC3E}">
        <p14:creationId xmlns:p14="http://schemas.microsoft.com/office/powerpoint/2010/main" val="1016630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3ED51245-A7A5-4517-A4C5-F741FAE668F7}" type="slidenum">
              <a:rPr lang="en-GB" smtClean="0"/>
              <a:t>17</a:t>
            </a:fld>
            <a:endParaRPr lang="en-GB"/>
          </a:p>
        </p:txBody>
      </p:sp>
    </p:spTree>
    <p:extLst>
      <p:ext uri="{BB962C8B-B14F-4D97-AF65-F5344CB8AC3E}">
        <p14:creationId xmlns:p14="http://schemas.microsoft.com/office/powerpoint/2010/main" val="26442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ADF348-2A86-4531-BD4E-BD8C0BBDAD47}" type="slidenum">
              <a:rPr lang="en-GB" smtClean="0"/>
              <a:t>2</a:t>
            </a:fld>
            <a:endParaRPr lang="en-GB"/>
          </a:p>
        </p:txBody>
      </p:sp>
    </p:spTree>
    <p:extLst>
      <p:ext uri="{BB962C8B-B14F-4D97-AF65-F5344CB8AC3E}">
        <p14:creationId xmlns:p14="http://schemas.microsoft.com/office/powerpoint/2010/main" val="603884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83808-A2E2-7CE5-CADA-5F00C0601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90037-538D-4AB9-33C3-9D7EAF8CA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CD0A6B-313C-013D-9E29-ADB9CE171A5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6242C8-1E43-BD1E-9DE1-59F9D7BFF08A}"/>
              </a:ext>
            </a:extLst>
          </p:cNvPr>
          <p:cNvSpPr>
            <a:spLocks noGrp="1"/>
          </p:cNvSpPr>
          <p:nvPr>
            <p:ph type="sldNum" sz="quarter" idx="5"/>
          </p:nvPr>
        </p:nvSpPr>
        <p:spPr/>
        <p:txBody>
          <a:bodyPr/>
          <a:lstStyle/>
          <a:p>
            <a:pPr rtl="0"/>
            <a:fld id="{D5ADF348-2A86-4531-BD4E-BD8C0BBDAD47}" type="slidenum">
              <a:rPr lang="en-GB" smtClean="0"/>
              <a:t>3</a:t>
            </a:fld>
            <a:endParaRPr lang="en-GB"/>
          </a:p>
        </p:txBody>
      </p:sp>
    </p:spTree>
    <p:extLst>
      <p:ext uri="{BB962C8B-B14F-4D97-AF65-F5344CB8AC3E}">
        <p14:creationId xmlns:p14="http://schemas.microsoft.com/office/powerpoint/2010/main" val="3787220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ADF348-2A86-4531-BD4E-BD8C0BBDAD47}" type="slidenum">
              <a:rPr lang="en-GB" smtClean="0"/>
              <a:t>4</a:t>
            </a:fld>
            <a:endParaRPr lang="en-GB"/>
          </a:p>
        </p:txBody>
      </p:sp>
    </p:spTree>
    <p:extLst>
      <p:ext uri="{BB962C8B-B14F-4D97-AF65-F5344CB8AC3E}">
        <p14:creationId xmlns:p14="http://schemas.microsoft.com/office/powerpoint/2010/main" val="4017187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0C315-3492-BA0A-5312-39F0F7547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EC1E77-7407-9F13-9449-0D19068F2C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BAAD1-6E1D-C81C-1A9D-5F3750D2C47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695B013-B15A-473E-BFD4-542D0F29E3D5}"/>
              </a:ext>
            </a:extLst>
          </p:cNvPr>
          <p:cNvSpPr>
            <a:spLocks noGrp="1"/>
          </p:cNvSpPr>
          <p:nvPr>
            <p:ph type="sldNum" sz="quarter" idx="5"/>
          </p:nvPr>
        </p:nvSpPr>
        <p:spPr/>
        <p:txBody>
          <a:bodyPr/>
          <a:lstStyle/>
          <a:p>
            <a:pPr rtl="0"/>
            <a:fld id="{D5ADF348-2A86-4531-BD4E-BD8C0BBDAD47}" type="slidenum">
              <a:rPr lang="en-GB" smtClean="0"/>
              <a:t>5</a:t>
            </a:fld>
            <a:endParaRPr lang="en-GB"/>
          </a:p>
        </p:txBody>
      </p:sp>
    </p:spTree>
    <p:extLst>
      <p:ext uri="{BB962C8B-B14F-4D97-AF65-F5344CB8AC3E}">
        <p14:creationId xmlns:p14="http://schemas.microsoft.com/office/powerpoint/2010/main" val="1048851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E606F-8830-D41D-755A-6944D81948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7B2838-4045-6691-6A18-46AFF4E6D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98B2D-39ED-AD6B-92E4-CB97FE25377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7A680F6-7CA7-E00E-B0F5-24C32049E85E}"/>
              </a:ext>
            </a:extLst>
          </p:cNvPr>
          <p:cNvSpPr>
            <a:spLocks noGrp="1"/>
          </p:cNvSpPr>
          <p:nvPr>
            <p:ph type="sldNum" sz="quarter" idx="5"/>
          </p:nvPr>
        </p:nvSpPr>
        <p:spPr/>
        <p:txBody>
          <a:bodyPr/>
          <a:lstStyle/>
          <a:p>
            <a:pPr rtl="0"/>
            <a:fld id="{D5ADF348-2A86-4531-BD4E-BD8C0BBDAD47}" type="slidenum">
              <a:rPr lang="en-GB" smtClean="0"/>
              <a:t>6</a:t>
            </a:fld>
            <a:endParaRPr lang="en-GB"/>
          </a:p>
        </p:txBody>
      </p:sp>
    </p:spTree>
    <p:extLst>
      <p:ext uri="{BB962C8B-B14F-4D97-AF65-F5344CB8AC3E}">
        <p14:creationId xmlns:p14="http://schemas.microsoft.com/office/powerpoint/2010/main" val="2181645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ADF348-2A86-4531-BD4E-BD8C0BBDAD47}" type="slidenum">
              <a:rPr lang="en-GB" smtClean="0"/>
              <a:t>8</a:t>
            </a:fld>
            <a:endParaRPr lang="en-GB"/>
          </a:p>
        </p:txBody>
      </p:sp>
    </p:spTree>
    <p:extLst>
      <p:ext uri="{BB962C8B-B14F-4D97-AF65-F5344CB8AC3E}">
        <p14:creationId xmlns:p14="http://schemas.microsoft.com/office/powerpoint/2010/main" val="4201608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BC829-8C1D-EDBF-BDD0-3AF39256D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C897A-95D4-49DC-E070-0CEFB1605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938F0-C46E-0F12-0436-7E29DF8AA94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D49BEA7-D009-0C1E-33E2-8BB3D8F164D6}"/>
              </a:ext>
            </a:extLst>
          </p:cNvPr>
          <p:cNvSpPr>
            <a:spLocks noGrp="1"/>
          </p:cNvSpPr>
          <p:nvPr>
            <p:ph type="sldNum" sz="quarter" idx="5"/>
          </p:nvPr>
        </p:nvSpPr>
        <p:spPr/>
        <p:txBody>
          <a:bodyPr/>
          <a:lstStyle/>
          <a:p>
            <a:pPr rtl="0"/>
            <a:fld id="{D5ADF348-2A86-4531-BD4E-BD8C0BBDAD47}" type="slidenum">
              <a:rPr lang="en-GB" smtClean="0"/>
              <a:t>9</a:t>
            </a:fld>
            <a:endParaRPr lang="en-GB"/>
          </a:p>
        </p:txBody>
      </p:sp>
    </p:spTree>
    <p:extLst>
      <p:ext uri="{BB962C8B-B14F-4D97-AF65-F5344CB8AC3E}">
        <p14:creationId xmlns:p14="http://schemas.microsoft.com/office/powerpoint/2010/main" val="2122401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0BD92-4FD3-70A8-60C7-774248DA92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86803-8660-58C0-E676-F2C3138585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8CB36-E73B-3272-108C-AD98D351AD3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3DD2429-5302-233E-B2A5-CEC0C4F2627C}"/>
              </a:ext>
            </a:extLst>
          </p:cNvPr>
          <p:cNvSpPr>
            <a:spLocks noGrp="1"/>
          </p:cNvSpPr>
          <p:nvPr>
            <p:ph type="sldNum" sz="quarter" idx="5"/>
          </p:nvPr>
        </p:nvSpPr>
        <p:spPr/>
        <p:txBody>
          <a:bodyPr/>
          <a:lstStyle/>
          <a:p>
            <a:pPr rtl="0"/>
            <a:fld id="{D5ADF348-2A86-4531-BD4E-BD8C0BBDAD47}" type="slidenum">
              <a:rPr lang="en-GB" smtClean="0"/>
              <a:t>10</a:t>
            </a:fld>
            <a:endParaRPr lang="en-GB"/>
          </a:p>
        </p:txBody>
      </p:sp>
    </p:spTree>
    <p:extLst>
      <p:ext uri="{BB962C8B-B14F-4D97-AF65-F5344CB8AC3E}">
        <p14:creationId xmlns:p14="http://schemas.microsoft.com/office/powerpoint/2010/main" val="372292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userDrawn="1"/>
        </p:nvSpPr>
        <p:spPr>
          <a:xfrm>
            <a:off x="0" y="0"/>
            <a:ext cx="753291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640078" y="627016"/>
            <a:ext cx="6389027" cy="5601790"/>
          </a:xfrm>
        </p:spPr>
        <p:txBody>
          <a:bodyPr rtlCol="0">
            <a:noAutofit/>
          </a:bodyPr>
          <a:lstStyle>
            <a:lvl1pPr algn="r">
              <a:lnSpc>
                <a:spcPct val="101000"/>
              </a:lnSpc>
              <a:spcBef>
                <a:spcPts val="700"/>
              </a:spcBef>
              <a:spcAft>
                <a:spcPts val="700"/>
              </a:spcAft>
              <a:defRPr sz="8000" baseline="0"/>
            </a:lvl1pPr>
          </a:lstStyle>
          <a:p>
            <a:pPr rtl="0"/>
            <a:r>
              <a:rPr lang="en-GB" noProof="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rtlCol="0" anchor="ctr">
            <a:normAutofit/>
          </a:bodyPr>
          <a:lstStyle>
            <a:lvl1pPr>
              <a:defRPr lang="en-US" sz="2600" kern="1200" spc="50" baseline="0" dirty="0" smtClean="0">
                <a:solidFill>
                  <a:schemeClr val="tx1"/>
                </a:solidFill>
                <a:latin typeface="+mn-lt"/>
                <a:ea typeface="+mn-ea"/>
                <a:cs typeface="Calibri"/>
              </a:defRPr>
            </a:lvl1pPr>
            <a:lvl2pPr marL="0" indent="0">
              <a:buNone/>
              <a:defRPr/>
            </a:lvl2pPr>
          </a:lstStyle>
          <a:p>
            <a:pPr lvl="0" rtl="0"/>
            <a:r>
              <a:rPr lang="en-US" noProof="0"/>
              <a:t>Click to edit Master text styles</a:t>
            </a:r>
          </a:p>
        </p:txBody>
      </p:sp>
    </p:spTree>
    <p:extLst>
      <p:ext uri="{BB962C8B-B14F-4D97-AF65-F5344CB8AC3E}">
        <p14:creationId xmlns:p14="http://schemas.microsoft.com/office/powerpoint/2010/main" val="2314051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1830" y="635000"/>
            <a:ext cx="5171770" cy="2039374"/>
          </a:xfrm>
        </p:spPr>
        <p:txBody>
          <a:bodyPr rtlCol="0" anchor="b">
            <a:noAutofit/>
          </a:bodyPr>
          <a:lstStyle>
            <a:lvl1pPr>
              <a:lnSpc>
                <a:spcPct val="101000"/>
              </a:lnSpc>
              <a:spcBef>
                <a:spcPts val="700"/>
              </a:spcBef>
              <a:spcAft>
                <a:spcPts val="700"/>
              </a:spcAft>
              <a:defRPr sz="6600" baseline="0"/>
            </a:lvl1pPr>
          </a:lstStyle>
          <a:p>
            <a:pPr rtl="0"/>
            <a:r>
              <a:rPr lang="en-US" noProof="0"/>
              <a:t>Click to edit Master title style</a:t>
            </a:r>
            <a:endParaRPr lang="en-GB" noProof="0"/>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rtlCol="0">
            <a:normAutofit/>
          </a:bodyPr>
          <a:lstStyle>
            <a:lvl1pPr>
              <a:defRPr lang="en-US" sz="2200" kern="1200" spc="50" baseline="0" dirty="0" smtClean="0">
                <a:solidFill>
                  <a:schemeClr val="bg1"/>
                </a:solidFill>
                <a:latin typeface="+mn-lt"/>
                <a:ea typeface="+mn-ea"/>
                <a:cs typeface="+mn-cs"/>
              </a:defRPr>
            </a:lvl1pPr>
          </a:lstStyle>
          <a:p>
            <a:pPr lvl="0" rtl="0"/>
            <a:r>
              <a:rPr lang="en-US" noProof="0"/>
              <a:t>Click to edit Master text styles</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rtlCol="0"/>
          <a:lstStyle>
            <a:lvl1pPr>
              <a:defRPr>
                <a:solidFill>
                  <a:schemeClr val="bg1"/>
                </a:solidFill>
              </a:defRPr>
            </a:lvl1pPr>
          </a:lstStyle>
          <a:p>
            <a:pPr rtl="0"/>
            <a:r>
              <a:rPr lang="en-GB" noProof="0"/>
              <a:t>Euclid UK Data Processing</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rtlCol="0"/>
          <a:lstStyle/>
          <a:p>
            <a:pPr rtl="0"/>
            <a:r>
              <a:rPr lang="en-US" noProof="0"/>
              <a:t>Click icon to add picture</a:t>
            </a:r>
            <a:endParaRPr lang="en-GB" noProof="0"/>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rtlCol="0"/>
          <a:lstStyle/>
          <a:p>
            <a:pPr rtl="0"/>
            <a:r>
              <a:rPr lang="en-US" noProof="0"/>
              <a:t>Click icon to add picture</a:t>
            </a:r>
            <a:endParaRPr lang="en-GB" noProof="0"/>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rtlCol="0"/>
          <a:lstStyle/>
          <a:p>
            <a:pPr rtl="0"/>
            <a:r>
              <a:rPr lang="en-US" noProof="0"/>
              <a:t>Click icon to add picture</a:t>
            </a:r>
            <a:endParaRPr lang="en-GB" noProof="0"/>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rtlCol="0"/>
          <a:lstStyle/>
          <a:p>
            <a:pPr rtl="0"/>
            <a:r>
              <a:rPr lang="en-US" noProof="0"/>
              <a:t>Click icon to add picture</a:t>
            </a:r>
            <a:endParaRPr lang="en-GB" noProof="0"/>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rtlCol="0"/>
          <a:lstStyle>
            <a:lvl1pPr>
              <a:defRPr/>
            </a:lvl1pPr>
          </a:lstStyle>
          <a:p>
            <a:pPr rtl="0"/>
            <a:r>
              <a:rPr lang="en-US" noProof="0"/>
              <a:t>Sept 26 2025</a:t>
            </a:r>
            <a:endParaRPr lang="en-GB" noProof="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105492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3990108" y="1225106"/>
            <a:ext cx="8201891" cy="39518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555193" y="3036762"/>
            <a:ext cx="7136064" cy="1700784"/>
          </a:xfrm>
        </p:spPr>
        <p:txBody>
          <a:bodyPr rtlCol="0"/>
          <a:lstStyle>
            <a:lvl1pPr>
              <a:lnSpc>
                <a:spcPct val="101000"/>
              </a:lnSpc>
              <a:spcBef>
                <a:spcPts val="700"/>
              </a:spcBef>
              <a:spcAft>
                <a:spcPts val="700"/>
              </a:spcAft>
              <a:defRPr baseline="0"/>
            </a:lvl1pPr>
          </a:lstStyle>
          <a:p>
            <a:pPr rtl="0"/>
            <a:r>
              <a:rPr lang="en-US" noProof="0"/>
              <a:t>Click to edit Master title style</a:t>
            </a:r>
            <a:endParaRPr lang="en-GB" noProof="0"/>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rtlCol="0"/>
          <a:lstStyle/>
          <a:p>
            <a:pPr rtl="0"/>
            <a:r>
              <a:rPr lang="en-US" noProof="0"/>
              <a:t>Click icon to add picture</a:t>
            </a:r>
            <a:endParaRPr lang="en-GB" noProof="0"/>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rtlCol="0">
            <a:normAutofit/>
          </a:bodyPr>
          <a:lstStyle>
            <a:lvl1pPr>
              <a:defRPr sz="1600">
                <a:solidFill>
                  <a:schemeClr val="tx1"/>
                </a:solidFill>
              </a:defRPr>
            </a:lvl1pPr>
          </a:lstStyle>
          <a:p>
            <a:pPr lvl="0" rtl="0"/>
            <a:r>
              <a:rPr lang="en-US" noProof="0">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rtlCol="0">
            <a:normAutofit/>
          </a:bodyPr>
          <a:lstStyle>
            <a:lvl1pPr>
              <a:defRPr sz="1600">
                <a:solidFill>
                  <a:schemeClr val="tx1"/>
                </a:solidFill>
              </a:defRPr>
            </a:lvl1pPr>
          </a:lstStyle>
          <a:p>
            <a:pPr lvl="0" rtl="0"/>
            <a:r>
              <a:rPr lang="en-US" noProof="0">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rtlCol="0">
            <a:normAutofit/>
          </a:bodyPr>
          <a:lstStyle>
            <a:lvl1pPr>
              <a:defRPr sz="1600">
                <a:solidFill>
                  <a:schemeClr val="tx1"/>
                </a:solidFill>
              </a:defRPr>
            </a:lvl1pPr>
          </a:lstStyle>
          <a:p>
            <a:pPr lvl="0" rtl="0"/>
            <a:r>
              <a:rPr lang="en-US" noProof="0">
                <a:cs typeface="Calibri"/>
              </a:rPr>
              <a:t>Click to edit Master text styles</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0" y="6356350"/>
            <a:ext cx="3405051" cy="365125"/>
          </a:xfrm>
        </p:spPr>
        <p:txBody>
          <a:bodyPr rtlCol="0"/>
          <a:lstStyle/>
          <a:p>
            <a:pPr rtl="0"/>
            <a:r>
              <a:rPr lang="en-GB" noProof="0"/>
              <a:t>Euclid UK Data Processing</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p:spPr>
        <p:txBody>
          <a:bodyPr rtlCol="0"/>
          <a:lstStyle>
            <a:lvl1pPr algn="ctr">
              <a:defRPr/>
            </a:lvl1pPr>
          </a:lstStyle>
          <a:p>
            <a:pPr rtl="0"/>
            <a:r>
              <a:rPr lang="en-US" noProof="0"/>
              <a:t>Sept 26 2025</a:t>
            </a:r>
            <a:endParaRPr lang="en-GB" noProof="0"/>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3158245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0" y="2264985"/>
            <a:ext cx="5297764" cy="3952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rtlCol="0"/>
          <a:lstStyle>
            <a:lvl1pPr>
              <a:lnSpc>
                <a:spcPct val="101000"/>
              </a:lnSpc>
              <a:spcBef>
                <a:spcPts val="700"/>
              </a:spcBef>
              <a:spcAft>
                <a:spcPts val="700"/>
              </a:spcAft>
              <a:defRPr baseline="0">
                <a:solidFill>
                  <a:schemeClr val="tx1"/>
                </a:solidFill>
              </a:defRPr>
            </a:lvl1pPr>
          </a:lstStyle>
          <a:p>
            <a:pPr rtl="0"/>
            <a:r>
              <a:rPr lang="en-GB" noProof="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rtlCol="0">
            <a:normAutofit/>
          </a:bodyPr>
          <a:lstStyle>
            <a:lvl1pPr>
              <a:defRPr>
                <a:solidFill>
                  <a:schemeClr val="bg1"/>
                </a:solidFill>
              </a:defRPr>
            </a:lvl1pPr>
          </a:lstStyle>
          <a:p>
            <a:pPr rtl="0"/>
            <a:r>
              <a:rPr lang="en-GB" noProof="0">
                <a:cs typeface="Calibri"/>
              </a:rPr>
              <a:t>Click to edit master text style</a:t>
            </a:r>
          </a:p>
          <a:p>
            <a:pPr rtl="0"/>
            <a:endParaRPr lang="en-GB" noProof="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rtlCol="0"/>
          <a:lstStyle/>
          <a:p>
            <a:pPr rtl="0"/>
            <a:r>
              <a:rPr lang="en-US" noProof="0"/>
              <a:t>Click icon to add picture</a:t>
            </a:r>
            <a:endParaRPr lang="en-GB" noProof="0"/>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rtlCol="0"/>
          <a:lstStyle/>
          <a:p>
            <a:pPr rtl="0"/>
            <a:r>
              <a:rPr lang="en-US" noProof="0"/>
              <a:t>Click icon to add picture</a:t>
            </a:r>
            <a:endParaRPr lang="en-GB" noProof="0"/>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1" y="6356350"/>
            <a:ext cx="3353262" cy="365125"/>
          </a:xfrm>
        </p:spPr>
        <p:txBody>
          <a:bodyPr rtlCol="0"/>
          <a:lstStyle/>
          <a:p>
            <a:pPr rtl="0"/>
            <a:r>
              <a:rPr lang="en-GB" noProof="0"/>
              <a:t>Euclid UK Data Processing</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p:spPr>
        <p:txBody>
          <a:bodyPr rtlCol="0"/>
          <a:lstStyle>
            <a:lvl1pPr algn="ctr">
              <a:defRPr/>
            </a:lvl1pPr>
          </a:lstStyle>
          <a:p>
            <a:pPr rtl="0"/>
            <a:r>
              <a:rPr lang="en-US" noProof="0"/>
              <a:t>Sept 26 2025</a:t>
            </a:r>
            <a:endParaRPr lang="en-GB" noProof="0"/>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1735907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rtlCol="0">
            <a:noAutofit/>
          </a:bodyPr>
          <a:lstStyle>
            <a:lvl1pPr>
              <a:defRPr sz="5400"/>
            </a:lvl1pPr>
          </a:lstStyle>
          <a:p>
            <a:pPr rtl="0"/>
            <a:r>
              <a:rPr lang="en-GB" sz="5400" noProof="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rtlCol="0" anchor="ctr">
            <a:normAutofit/>
          </a:bodyPr>
          <a:lstStyle>
            <a:lvl1pPr>
              <a:defRPr sz="2000">
                <a:solidFill>
                  <a:schemeClr val="bg1"/>
                </a:solidFill>
              </a:defRPr>
            </a:lvl1pPr>
          </a:lstStyle>
          <a:p>
            <a:pPr rtl="0"/>
            <a:r>
              <a:rPr lang="en-GB" sz="2000" noProof="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noProof="0">
                <a:solidFill>
                  <a:schemeClr val="bg1"/>
                </a:solidFill>
              </a:rPr>
              <a:t>Sample Footer Text</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rtlCol="0"/>
          <a:lstStyle/>
          <a:p>
            <a:pPr rtl="0"/>
            <a:r>
              <a:rPr lang="en-US" noProof="0"/>
              <a:t>Click icon to add picture</a:t>
            </a:r>
            <a:endParaRPr lang="en-GB" noProof="0"/>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rtlCol="0"/>
          <a:lstStyle/>
          <a:p>
            <a:pPr rtl="0"/>
            <a:r>
              <a:rPr lang="en-US" noProof="0"/>
              <a:t>Click icon to add picture</a:t>
            </a:r>
            <a:endParaRPr lang="en-GB" noProof="0"/>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02350" y="3429000"/>
            <a:ext cx="6076950" cy="3429000"/>
          </a:xfrm>
        </p:spPr>
        <p:txBody>
          <a:bodyPr rtlCol="0"/>
          <a:lstStyle/>
          <a:p>
            <a:pPr rtl="0"/>
            <a:r>
              <a:rPr lang="en-US" noProof="0"/>
              <a:t>Click icon to add picture</a:t>
            </a:r>
            <a:endParaRPr lang="en-GB" noProof="0"/>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rtlCol="0"/>
          <a:lstStyle>
            <a:lvl1pPr>
              <a:defRPr/>
            </a:lvl1pPr>
          </a:lstStyle>
          <a:p>
            <a:pPr rtl="0"/>
            <a:r>
              <a:rPr lang="en-US" noProof="0"/>
              <a:t>Sept 26 2025</a:t>
            </a:r>
            <a:endParaRPr lang="en-GB" noProof="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265173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rtlCol="0" anchor="b">
            <a:normAutofit/>
          </a:bodyPr>
          <a:lstStyle>
            <a:lvl1pPr>
              <a:defRPr sz="7200" baseline="0"/>
            </a:lvl1p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rtlCol="0">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Tree>
    <p:extLst>
      <p:ext uri="{BB962C8B-B14F-4D97-AF65-F5344CB8AC3E}">
        <p14:creationId xmlns:p14="http://schemas.microsoft.com/office/powerpoint/2010/main" val="2373844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a:xfrm>
            <a:off x="960120" y="6356350"/>
            <a:ext cx="3236976" cy="365125"/>
          </a:xfrm>
        </p:spPr>
        <p:txBody>
          <a:bodyPr rtlCol="0"/>
          <a:lstStyle/>
          <a:p>
            <a:pPr rtl="0"/>
            <a:r>
              <a:rPr lang="en-GB" noProof="0"/>
              <a:t>Euclid UK Data Processing</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a:xfrm>
            <a:off x="4477512" y="6356350"/>
            <a:ext cx="3236976" cy="365125"/>
          </a:xfrm>
        </p:spPr>
        <p:txBody>
          <a:bodyPr rtlCol="0"/>
          <a:lstStyle>
            <a:lvl1pPr algn="ctr">
              <a:defRPr/>
            </a:lvl1pPr>
          </a:lstStyle>
          <a:p>
            <a:pPr rtl="0"/>
            <a:r>
              <a:rPr lang="en-US" noProof="0"/>
              <a:t>Sept 26 2025</a:t>
            </a:r>
            <a:endParaRPr lang="en-GB" noProof="0"/>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rtlCol="0"/>
          <a:lstStyle/>
          <a:p>
            <a:pPr rtl="0"/>
            <a:fld id="{27CE633F-9882-4A5C-83A2-1109D0C73261}" type="slidenum">
              <a:rPr lang="en-GB" noProof="0" smtClean="0"/>
              <a:t>‹#›</a:t>
            </a:fld>
            <a:endParaRPr lang="en-GB" noProof="0"/>
          </a:p>
        </p:txBody>
      </p:sp>
    </p:spTree>
    <p:extLst>
      <p:ext uri="{BB962C8B-B14F-4D97-AF65-F5344CB8AC3E}">
        <p14:creationId xmlns:p14="http://schemas.microsoft.com/office/powerpoint/2010/main" val="2388280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rtlCol="0">
            <a:noAutofit/>
          </a:bodyPr>
          <a:lstStyle>
            <a:lvl1pPr>
              <a:defRPr sz="6000"/>
            </a:lvl1pPr>
          </a:lstStyle>
          <a:p>
            <a:pPr rtl="0"/>
            <a:r>
              <a:rPr lang="en-GB" sz="5400" noProof="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4657345" cy="6858000"/>
          </a:xfrm>
        </p:spPr>
        <p:txBody>
          <a:bodyPr rtlCol="0"/>
          <a:lstStyle/>
          <a:p>
            <a:pPr rtl="0"/>
            <a:r>
              <a:rPr lang="en-US" noProof="0"/>
              <a:t>Click icon to add picture</a:t>
            </a:r>
            <a:endParaRPr lang="en-GB" noProof="0"/>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noProof="0">
                <a:solidFill>
                  <a:schemeClr val="bg1"/>
                </a:solidFill>
              </a:rPr>
              <a:t>Sample Footer Text</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rtlCol="0" anchor="ctr">
            <a:normAutofit/>
          </a:bodyPr>
          <a:lstStyle>
            <a:lvl1pPr>
              <a:defRPr sz="2800">
                <a:solidFill>
                  <a:schemeClr val="bg1"/>
                </a:solidFill>
              </a:defRPr>
            </a:lvl1pPr>
          </a:lstStyle>
          <a:p>
            <a:pPr rtl="0"/>
            <a:r>
              <a:rPr lang="en-GB" sz="2000" noProof="0">
                <a:solidFill>
                  <a:schemeClr val="bg1"/>
                </a:solidFill>
                <a:cs typeface="Calibri"/>
              </a:rPr>
              <a:t>Click to edit master text style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rtlCol="0"/>
          <a:lstStyle>
            <a:lvl1pPr algn="r">
              <a:defRPr>
                <a:solidFill>
                  <a:schemeClr val="bg1"/>
                </a:solidFill>
              </a:defRPr>
            </a:lvl1pPr>
          </a:lstStyle>
          <a:p>
            <a:pPr rtl="0"/>
            <a:r>
              <a:rPr lang="en-US" noProof="0"/>
              <a:t>Sept 26 2025</a:t>
            </a:r>
            <a:endParaRPr lang="en-GB" noProof="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rtlCol="0"/>
          <a:lstStyle>
            <a:lvl1pPr algn="r">
              <a:defRPr>
                <a:solidFill>
                  <a:schemeClr val="bg1"/>
                </a:solidFill>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42634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rtlCol="0"/>
          <a:lstStyle/>
          <a:p>
            <a:pPr rtl="0"/>
            <a:r>
              <a:rPr lang="en-US" noProof="0"/>
              <a:t>Click to edit Master title style</a:t>
            </a:r>
            <a:endParaRPr lang="en-GB" noProof="0"/>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rtlCol="0"/>
          <a:lstStyle/>
          <a:p>
            <a:pPr rtl="0"/>
            <a:r>
              <a:rPr lang="en-US" noProof="0"/>
              <a:t>Click icon to add picture</a:t>
            </a:r>
            <a:endParaRPr lang="en-GB" noProof="0"/>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rtlCol="0"/>
          <a:lstStyle/>
          <a:p>
            <a:pPr rtl="0"/>
            <a:r>
              <a:rPr lang="en-US" noProof="0"/>
              <a:t>Click icon to add picture</a:t>
            </a:r>
            <a:endParaRPr lang="en-GB" noProof="0"/>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rtlCol="0"/>
          <a:lstStyle/>
          <a:p>
            <a:pPr rtl="0"/>
            <a:r>
              <a:rPr lang="en-US" noProof="0"/>
              <a:t>Click icon to add picture</a:t>
            </a:r>
            <a:endParaRPr lang="en-GB" noProof="0"/>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rtlCol="0"/>
          <a:lstStyle/>
          <a:p>
            <a:pPr rtl="0"/>
            <a:r>
              <a:rPr lang="en-US" noProof="0"/>
              <a:t>Click icon to add picture</a:t>
            </a:r>
            <a:endParaRPr lang="en-GB" noProof="0"/>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rtlCol="0">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66800" y="5458421"/>
            <a:ext cx="1790700" cy="350292"/>
          </a:xfrm>
        </p:spPr>
        <p:txBody>
          <a:bodyPr rtlCol="0">
            <a:noAutofit/>
          </a:bodyPr>
          <a:lstStyle>
            <a:lvl1pPr algn="ctr">
              <a:defRPr lang="en-US" sz="14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rtlCol="0">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21762" y="5458421"/>
            <a:ext cx="1790700" cy="350292"/>
          </a:xfrm>
        </p:spPr>
        <p:txBody>
          <a:bodyPr rtlCol="0">
            <a:noAutofit/>
          </a:bodyPr>
          <a:lstStyle>
            <a:lvl1pPr algn="ctr">
              <a:defRPr lang="en-US" sz="14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rtlCol="0">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458421"/>
            <a:ext cx="1790700" cy="350292"/>
          </a:xfrm>
        </p:spPr>
        <p:txBody>
          <a:bodyPr rtlCol="0">
            <a:noAutofit/>
          </a:bodyPr>
          <a:lstStyle>
            <a:lvl1pPr algn="ctr">
              <a:defRPr lang="en-US" sz="14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rtlCol="0">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458421"/>
            <a:ext cx="1790700" cy="350292"/>
          </a:xfrm>
        </p:spPr>
        <p:txBody>
          <a:bodyPr rtlCol="0">
            <a:noAutofit/>
          </a:bodyPr>
          <a:lstStyle>
            <a:lvl1pPr algn="ctr">
              <a:defRPr lang="en-US" sz="14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a:xfrm>
            <a:off x="960120" y="6356350"/>
            <a:ext cx="3417916" cy="365125"/>
          </a:xfrm>
        </p:spPr>
        <p:txBody>
          <a:bodyPr rtlCol="0"/>
          <a:lstStyle/>
          <a:p>
            <a:pPr rtl="0"/>
            <a:r>
              <a:rPr lang="en-GB" noProof="0"/>
              <a:t>Euclid UK Data Processing</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a:xfrm>
            <a:off x="4477512" y="6356350"/>
            <a:ext cx="3236976" cy="365125"/>
          </a:xfrm>
        </p:spPr>
        <p:txBody>
          <a:bodyPr rtlCol="0"/>
          <a:lstStyle>
            <a:lvl1pPr algn="ctr">
              <a:defRPr/>
            </a:lvl1pPr>
          </a:lstStyle>
          <a:p>
            <a:pPr rtl="0"/>
            <a:r>
              <a:rPr lang="en-US" noProof="0"/>
              <a:t>Sept 26 2025</a:t>
            </a:r>
            <a:endParaRPr lang="en-GB" noProof="0"/>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376468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rtlCol="0"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rtlCol="0">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rtlCol="0"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rtlCol="0">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593407" cy="365125"/>
          </a:xfrm>
        </p:spPr>
        <p:txBody>
          <a:bodyPr rtlCol="0"/>
          <a:lstStyle/>
          <a:p>
            <a:pPr rtl="0"/>
            <a:r>
              <a:rPr lang="en-GB" noProof="0"/>
              <a:t>Euclid UK Data Processing</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rtlCol="0"/>
          <a:lstStyle>
            <a:lvl1pPr algn="ctr">
              <a:defRPr/>
            </a:lvl1pPr>
          </a:lstStyle>
          <a:p>
            <a:pPr rtl="0"/>
            <a:r>
              <a:rPr lang="en-US" noProof="0"/>
              <a:t>Sept 26 2025</a:t>
            </a:r>
            <a:endParaRPr lang="en-GB" noProof="0"/>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152302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rtlCol="0"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rtlCol="0">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rtl="0"/>
            <a:r>
              <a:rPr lang="en-US" noProof="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rtlCol="0"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rtlCol="0">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rtl="0"/>
            <a:r>
              <a:rPr lang="en-US" noProof="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rtlCol="0"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rtlCol="0">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rtl="0"/>
            <a:r>
              <a:rPr lang="en-US" noProof="0"/>
              <a:t>Click to edit Master text styles</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417916" cy="365125"/>
          </a:xfrm>
        </p:spPr>
        <p:txBody>
          <a:bodyPr rtlCol="0"/>
          <a:lstStyle/>
          <a:p>
            <a:pPr rtl="0"/>
            <a:r>
              <a:rPr lang="en-GB" noProof="0"/>
              <a:t>Euclid UK Data Processing</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rtlCol="0"/>
          <a:lstStyle>
            <a:lvl1pPr algn="ctr">
              <a:defRPr/>
            </a:lvl1pPr>
          </a:lstStyle>
          <a:p>
            <a:pPr rtl="0"/>
            <a:r>
              <a:rPr lang="en-US" noProof="0"/>
              <a:t>Sept 26 2025</a:t>
            </a:r>
            <a:endParaRPr lang="en-GB" noProof="0"/>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3940459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rtl="0"/>
            <a:r>
              <a:rPr lang="en-US" noProof="0"/>
              <a:t>Sept 26 2025</a:t>
            </a:r>
            <a:endParaRPr lang="en-GB" noProof="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pPr rtl="0"/>
            <a:r>
              <a:rPr lang="en-GB" noProof="0"/>
              <a:t>Euclid UK Data Processing</a:t>
            </a:r>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73" r:id="rId4"/>
    <p:sldLayoutId id="2147483672" r:id="rId5"/>
    <p:sldLayoutId id="2147483686" r:id="rId6"/>
    <p:sldLayoutId id="2147483687" r:id="rId7"/>
    <p:sldLayoutId id="2147483675" r:id="rId8"/>
    <p:sldLayoutId id="2147483688" r:id="rId9"/>
    <p:sldLayoutId id="2147483682" r:id="rId10"/>
    <p:sldLayoutId id="2147483689" r:id="rId11"/>
  </p:sldLayoutIdLst>
  <p:hf hdr="0"/>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ceph/ceph-ansible" TargetMode="External"/><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gif"/></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hyperlink" Target="mailto:msh@roe.ac.uk"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gif"/><Relationship Id="rId5" Type="http://schemas.openxmlformats.org/officeDocument/2006/relationships/image" Target="../media/image44.jpe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tif"/></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gif"/><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8.xml"/><Relationship Id="rId4" Type="http://schemas.openxmlformats.org/officeDocument/2006/relationships/image" Target="../media/image25.gif"/></Relationships>
</file>

<file path=ppt/slides/_rels/slide8.xml.rels><?xml version="1.0" encoding="UTF-8" standalone="yes"?>
<Relationships xmlns="http://schemas.openxmlformats.org/package/2006/relationships"><Relationship Id="rId8" Type="http://schemas.openxmlformats.org/officeDocument/2006/relationships/hyperlink" Target="https://iccloud.gridpp.ac.uk/horizon/auth/login/" TargetMode="External"/><Relationship Id="rId13" Type="http://schemas.openxmlformats.org/officeDocument/2006/relationships/image" Target="../media/image28.png"/><Relationship Id="rId3" Type="http://schemas.openxmlformats.org/officeDocument/2006/relationships/hyperlink" Target="https://www.iris.ac.uk/what-is-iris/" TargetMode="External"/><Relationship Id="rId7" Type="http://schemas.openxmlformats.org/officeDocument/2006/relationships/hyperlink" Target="https://portal.apps.hpc.cam.ac.uk/" TargetMode="External"/><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hyperlink" Target="https://openstack.stfc.ac.uk/auth/login/?next=/" TargetMode="External"/><Relationship Id="rId11" Type="http://schemas.openxmlformats.org/officeDocument/2006/relationships/image" Target="../media/image26.png"/><Relationship Id="rId5" Type="http://schemas.openxmlformats.org/officeDocument/2006/relationships/hyperlink" Target="https://iris-iam.stfc.ac.uk/login" TargetMode="External"/><Relationship Id="rId10" Type="http://schemas.openxmlformats.org/officeDocument/2006/relationships/image" Target="../media/image1.gif"/><Relationship Id="rId4" Type="http://schemas.openxmlformats.org/officeDocument/2006/relationships/hyperlink" Target="https://www.hpc.cam.ac.uk/scientific-openstack" TargetMode="External"/><Relationship Id="rId9" Type="http://schemas.openxmlformats.org/officeDocument/2006/relationships/hyperlink" Target="https://www.epcc.ed.ac.uk/hpc-services/somervill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2.sv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305BB0-7CF2-E406-6756-1A339788C3A9}"/>
              </a:ext>
            </a:extLst>
          </p:cNvPr>
          <p:cNvSpPr/>
          <p:nvPr/>
        </p:nvSpPr>
        <p:spPr>
          <a:xfrm>
            <a:off x="5297666" y="2265363"/>
            <a:ext cx="6481250" cy="394293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4" name="Title 53">
            <a:extLst>
              <a:ext uri="{FF2B5EF4-FFF2-40B4-BE49-F238E27FC236}">
                <a16:creationId xmlns:a16="http://schemas.microsoft.com/office/drawing/2014/main" id="{742A82AB-F005-49A7-9C16-0AF17C1E992A}"/>
              </a:ext>
            </a:extLst>
          </p:cNvPr>
          <p:cNvSpPr>
            <a:spLocks noGrp="1"/>
          </p:cNvSpPr>
          <p:nvPr>
            <p:ph type="title"/>
          </p:nvPr>
        </p:nvSpPr>
        <p:spPr>
          <a:xfrm>
            <a:off x="409075" y="336958"/>
            <a:ext cx="8512341" cy="1700784"/>
          </a:xfrm>
        </p:spPr>
        <p:txBody>
          <a:bodyPr rtlCol="0">
            <a:normAutofit fontScale="90000"/>
          </a:bodyPr>
          <a:lstStyle/>
          <a:p>
            <a:r>
              <a:rPr lang="en-GB" sz="4400" dirty="0">
                <a:latin typeface="+mn-lt"/>
              </a:rPr>
              <a:t>Euclid Data Processing on Distributed Cloud</a:t>
            </a:r>
            <a:br>
              <a:rPr lang="en-GB" sz="4400" dirty="0">
                <a:latin typeface="+mn-lt"/>
              </a:rPr>
            </a:br>
            <a:r>
              <a:rPr lang="en-GB" sz="1200" dirty="0">
                <a:latin typeface="+mn-lt"/>
              </a:rPr>
              <a:t>Wide Field Astronomy unit</a:t>
            </a:r>
            <a:br>
              <a:rPr lang="en-GB" sz="1200" dirty="0">
                <a:latin typeface="+mn-lt"/>
              </a:rPr>
            </a:br>
            <a:r>
              <a:rPr lang="en-GB" sz="1200" dirty="0">
                <a:latin typeface="+mn-lt"/>
              </a:rPr>
              <a:t>institute for Astronomy</a:t>
            </a:r>
            <a:br>
              <a:rPr lang="en-GB" sz="1200" dirty="0">
                <a:latin typeface="+mn-lt"/>
              </a:rPr>
            </a:br>
            <a:r>
              <a:rPr lang="en-GB" sz="1200" dirty="0">
                <a:latin typeface="+mn-lt"/>
              </a:rPr>
              <a:t>university of Edinburgh</a:t>
            </a:r>
            <a:endParaRPr lang="en-GB" sz="4400" dirty="0">
              <a:solidFill>
                <a:schemeClr val="tx1">
                  <a:lumMod val="50000"/>
                  <a:lumOff val="50000"/>
                </a:schemeClr>
              </a:solidFill>
              <a:latin typeface="+mn-lt"/>
            </a:endParaRPr>
          </a:p>
        </p:txBody>
      </p:sp>
      <p:sp>
        <p:nvSpPr>
          <p:cNvPr id="29" name="Content Placeholder 28">
            <a:extLst>
              <a:ext uri="{FF2B5EF4-FFF2-40B4-BE49-F238E27FC236}">
                <a16:creationId xmlns:a16="http://schemas.microsoft.com/office/drawing/2014/main" id="{72142BC0-18E5-42CE-A02F-AC348DDCE465}"/>
              </a:ext>
            </a:extLst>
          </p:cNvPr>
          <p:cNvSpPr>
            <a:spLocks noGrp="1"/>
          </p:cNvSpPr>
          <p:nvPr>
            <p:ph idx="1"/>
          </p:nvPr>
        </p:nvSpPr>
        <p:spPr>
          <a:xfrm>
            <a:off x="168442" y="2382253"/>
            <a:ext cx="4794584" cy="3765884"/>
          </a:xfrm>
        </p:spPr>
        <p:txBody>
          <a:bodyPr rtlCol="0" anchor="ctr">
            <a:normAutofit fontScale="85000" lnSpcReduction="10000"/>
          </a:bodyPr>
          <a:lstStyle/>
          <a:p>
            <a:pPr rtl="0"/>
            <a:r>
              <a:rPr lang="en-US" dirty="0"/>
              <a:t>T</a:t>
            </a:r>
            <a:r>
              <a:rPr lang="en-GB" dirty="0"/>
              <a:t>he Wide Field Astronomy Unit (WFAU) processes and archives data from space and earth-based observatories, curating science ready data products for the world’s astronomy research community. </a:t>
            </a:r>
          </a:p>
          <a:p>
            <a:r>
              <a:rPr lang="en-GB" dirty="0"/>
              <a:t>Euclid is an ESA mission to explore the nature of dark matter and dark energy. WFAU processes Euclid data using a mix of dedicated hardware and distributed cloud infrastructure.</a:t>
            </a:r>
          </a:p>
        </p:txBody>
      </p:sp>
      <p:sp>
        <p:nvSpPr>
          <p:cNvPr id="7" name="Footer Placeholder 8">
            <a:extLst>
              <a:ext uri="{FF2B5EF4-FFF2-40B4-BE49-F238E27FC236}">
                <a16:creationId xmlns:a16="http://schemas.microsoft.com/office/drawing/2014/main" id="{EA683B60-B65C-41B7-A2DD-F978D1E9EAC1}"/>
              </a:ext>
            </a:extLst>
          </p:cNvPr>
          <p:cNvSpPr>
            <a:spLocks noGrp="1"/>
          </p:cNvSpPr>
          <p:nvPr>
            <p:ph type="ftr" sz="quarter" idx="11"/>
          </p:nvPr>
        </p:nvSpPr>
        <p:spPr>
          <a:xfrm>
            <a:off x="960121" y="6356350"/>
            <a:ext cx="3353262" cy="365125"/>
          </a:xfrm>
        </p:spPr>
        <p:txBody>
          <a:bodyPr rtlCol="0"/>
          <a:lstStyle/>
          <a:p>
            <a:pPr rtl="0"/>
            <a:r>
              <a:rPr lang="en-GB"/>
              <a:t>Euclid UK Data Processing</a:t>
            </a:r>
            <a:endParaRPr lang="en-GB" dirty="0"/>
          </a:p>
        </p:txBody>
      </p:sp>
      <p:sp>
        <p:nvSpPr>
          <p:cNvPr id="6" name="Date Placeholder 7">
            <a:extLst>
              <a:ext uri="{FF2B5EF4-FFF2-40B4-BE49-F238E27FC236}">
                <a16:creationId xmlns:a16="http://schemas.microsoft.com/office/drawing/2014/main" id="{4722503D-ED2B-46FC-B35C-DA57B68DB58F}"/>
              </a:ext>
            </a:extLst>
          </p:cNvPr>
          <p:cNvSpPr>
            <a:spLocks noGrp="1"/>
          </p:cNvSpPr>
          <p:nvPr>
            <p:ph type="dt" sz="half" idx="10"/>
          </p:nvPr>
        </p:nvSpPr>
        <p:spPr>
          <a:xfrm>
            <a:off x="4477512" y="6356350"/>
            <a:ext cx="3236976" cy="365125"/>
          </a:xfrm>
        </p:spPr>
        <p:txBody>
          <a:bodyPr rtlCol="0"/>
          <a:lstStyle/>
          <a:p>
            <a:pPr rtl="0"/>
            <a:r>
              <a:rPr lang="en-US"/>
              <a:t>Sept 26 2025</a:t>
            </a:r>
            <a:endParaRPr lang="en-GB" dirty="0"/>
          </a:p>
        </p:txBody>
      </p:sp>
      <p:sp>
        <p:nvSpPr>
          <p:cNvPr id="8" name="Slide Number Placeholder 9">
            <a:extLst>
              <a:ext uri="{FF2B5EF4-FFF2-40B4-BE49-F238E27FC236}">
                <a16:creationId xmlns:a16="http://schemas.microsoft.com/office/drawing/2014/main" id="{E50D8CA2-FDF5-4FB0-A313-B120969EA663}"/>
              </a:ext>
            </a:extLst>
          </p:cNvPr>
          <p:cNvSpPr>
            <a:spLocks noGrp="1"/>
          </p:cNvSpPr>
          <p:nvPr>
            <p:ph type="sldNum" sz="quarter" idx="12"/>
          </p:nvPr>
        </p:nvSpPr>
        <p:spPr>
          <a:xfrm>
            <a:off x="10296144" y="6356350"/>
            <a:ext cx="932688" cy="365125"/>
          </a:xfrm>
        </p:spPr>
        <p:txBody>
          <a:bodyPr rtlCol="0"/>
          <a:lstStyle/>
          <a:p>
            <a:pPr rtl="0"/>
            <a:fld id="{F97E8200-1950-409B-82E7-99938E7AE355}" type="slidenum">
              <a:rPr lang="en-GB" smtClean="0"/>
              <a:pPr rtl="0"/>
              <a:t>1</a:t>
            </a:fld>
            <a:endParaRPr lang="en-GB"/>
          </a:p>
        </p:txBody>
      </p:sp>
      <p:pic>
        <p:nvPicPr>
          <p:cNvPr id="2" name="Picture 1" descr="A picture containing shape&#10;&#10;Description automatically generated">
            <a:extLst>
              <a:ext uri="{FF2B5EF4-FFF2-40B4-BE49-F238E27FC236}">
                <a16:creationId xmlns:a16="http://schemas.microsoft.com/office/drawing/2014/main" id="{C25F503E-B682-49FE-175E-32DB463723CC}"/>
              </a:ext>
            </a:extLst>
          </p:cNvPr>
          <p:cNvPicPr>
            <a:picLocks noChangeAspect="1"/>
          </p:cNvPicPr>
          <p:nvPr/>
        </p:nvPicPr>
        <p:blipFill>
          <a:blip r:embed="rId3"/>
          <a:stretch>
            <a:fillRect/>
          </a:stretch>
        </p:blipFill>
        <p:spPr>
          <a:xfrm>
            <a:off x="10191197" y="310106"/>
            <a:ext cx="2000803" cy="1403278"/>
          </a:xfrm>
          <a:prstGeom prst="rect">
            <a:avLst/>
          </a:prstGeom>
        </p:spPr>
      </p:pic>
      <p:pic>
        <p:nvPicPr>
          <p:cNvPr id="18" name="Picture 17" descr="A galaxy in outer space&#10;&#10;AI-generated content may be incorrect.">
            <a:extLst>
              <a:ext uri="{FF2B5EF4-FFF2-40B4-BE49-F238E27FC236}">
                <a16:creationId xmlns:a16="http://schemas.microsoft.com/office/drawing/2014/main" id="{49850B72-AA8C-19BC-BA84-AEBA41785AA4}"/>
              </a:ext>
            </a:extLst>
          </p:cNvPr>
          <p:cNvPicPr>
            <a:picLocks noChangeAspect="1"/>
          </p:cNvPicPr>
          <p:nvPr/>
        </p:nvPicPr>
        <p:blipFill>
          <a:blip r:embed="rId4"/>
          <a:stretch>
            <a:fillRect/>
          </a:stretch>
        </p:blipFill>
        <p:spPr>
          <a:xfrm>
            <a:off x="8183357" y="2259131"/>
            <a:ext cx="3160395" cy="1990061"/>
          </a:xfrm>
          <a:prstGeom prst="rect">
            <a:avLst/>
          </a:prstGeom>
        </p:spPr>
      </p:pic>
      <p:pic>
        <p:nvPicPr>
          <p:cNvPr id="14" name="Picture 13" descr="A galaxy in space with stars&#10;&#10;AI-generated content may be incorrect.">
            <a:extLst>
              <a:ext uri="{FF2B5EF4-FFF2-40B4-BE49-F238E27FC236}">
                <a16:creationId xmlns:a16="http://schemas.microsoft.com/office/drawing/2014/main" id="{FB58B93D-7543-8D34-37B5-77AF9557DA34}"/>
              </a:ext>
            </a:extLst>
          </p:cNvPr>
          <p:cNvPicPr>
            <a:picLocks noChangeAspect="1"/>
          </p:cNvPicPr>
          <p:nvPr/>
        </p:nvPicPr>
        <p:blipFill>
          <a:blip r:embed="rId5"/>
          <a:stretch>
            <a:fillRect/>
          </a:stretch>
        </p:blipFill>
        <p:spPr>
          <a:xfrm>
            <a:off x="4041593" y="2275134"/>
            <a:ext cx="4496698" cy="1990061"/>
          </a:xfrm>
          <a:prstGeom prst="rect">
            <a:avLst/>
          </a:prstGeom>
        </p:spPr>
      </p:pic>
      <p:pic>
        <p:nvPicPr>
          <p:cNvPr id="16" name="Picture 15" descr="A red and yellow galaxy&#10;&#10;AI-generated content may be incorrect.">
            <a:extLst>
              <a:ext uri="{FF2B5EF4-FFF2-40B4-BE49-F238E27FC236}">
                <a16:creationId xmlns:a16="http://schemas.microsoft.com/office/drawing/2014/main" id="{AB0081B2-896B-478C-57A3-9745B8C8C526}"/>
              </a:ext>
            </a:extLst>
          </p:cNvPr>
          <p:cNvPicPr>
            <a:picLocks noChangeAspect="1"/>
          </p:cNvPicPr>
          <p:nvPr/>
        </p:nvPicPr>
        <p:blipFill>
          <a:blip r:embed="rId6"/>
          <a:stretch>
            <a:fillRect/>
          </a:stretch>
        </p:blipFill>
        <p:spPr>
          <a:xfrm>
            <a:off x="5298113" y="4412546"/>
            <a:ext cx="1677124" cy="1657441"/>
          </a:xfrm>
          <a:prstGeom prst="rect">
            <a:avLst/>
          </a:prstGeom>
        </p:spPr>
      </p:pic>
      <p:pic>
        <p:nvPicPr>
          <p:cNvPr id="12" name="Picture Placeholder 11">
            <a:extLst>
              <a:ext uri="{FF2B5EF4-FFF2-40B4-BE49-F238E27FC236}">
                <a16:creationId xmlns:a16="http://schemas.microsoft.com/office/drawing/2014/main" id="{051B90F6-5394-ECEB-F2F4-B29365F59D2F}"/>
              </a:ext>
            </a:extLst>
          </p:cNvPr>
          <p:cNvPicPr>
            <a:picLocks noGrp="1" noChangeAspect="1"/>
          </p:cNvPicPr>
          <p:nvPr>
            <p:ph type="pic" sz="quarter" idx="15"/>
          </p:nvPr>
        </p:nvPicPr>
        <p:blipFill>
          <a:blip r:embed="rId7"/>
          <a:srcRect l="23474" r="23474"/>
          <a:stretch>
            <a:fillRect/>
          </a:stretch>
        </p:blipFill>
        <p:spPr>
          <a:xfrm>
            <a:off x="6817190" y="3737101"/>
            <a:ext cx="1624060" cy="1609744"/>
          </a:xfrm>
        </p:spPr>
      </p:pic>
      <p:pic>
        <p:nvPicPr>
          <p:cNvPr id="4" name="Picture 3" descr="A nebula in space with stars&#10;&#10;AI-generated content may be incorrect.">
            <a:extLst>
              <a:ext uri="{FF2B5EF4-FFF2-40B4-BE49-F238E27FC236}">
                <a16:creationId xmlns:a16="http://schemas.microsoft.com/office/drawing/2014/main" id="{480E0515-8516-64E2-53FC-4F6A49E513CE}"/>
              </a:ext>
            </a:extLst>
          </p:cNvPr>
          <p:cNvPicPr>
            <a:picLocks noChangeAspect="1"/>
          </p:cNvPicPr>
          <p:nvPr/>
        </p:nvPicPr>
        <p:blipFill>
          <a:blip r:embed="rId8"/>
          <a:stretch>
            <a:fillRect/>
          </a:stretch>
        </p:blipFill>
        <p:spPr>
          <a:xfrm>
            <a:off x="7086612" y="4439200"/>
            <a:ext cx="3752049" cy="1660509"/>
          </a:xfrm>
          <a:prstGeom prst="rect">
            <a:avLst/>
          </a:prstGeom>
        </p:spPr>
      </p:pic>
      <p:pic>
        <p:nvPicPr>
          <p:cNvPr id="20" name="Picture 19" descr="A galaxy in space with stars&#10;&#10;AI-generated content may be incorrect.">
            <a:extLst>
              <a:ext uri="{FF2B5EF4-FFF2-40B4-BE49-F238E27FC236}">
                <a16:creationId xmlns:a16="http://schemas.microsoft.com/office/drawing/2014/main" id="{232CDF64-CD0D-F6DF-518F-170760BFEBF9}"/>
              </a:ext>
            </a:extLst>
          </p:cNvPr>
          <p:cNvPicPr>
            <a:picLocks noChangeAspect="1"/>
          </p:cNvPicPr>
          <p:nvPr/>
        </p:nvPicPr>
        <p:blipFill>
          <a:blip r:embed="rId9"/>
          <a:stretch>
            <a:fillRect/>
          </a:stretch>
        </p:blipFill>
        <p:spPr>
          <a:xfrm>
            <a:off x="9228734" y="4181730"/>
            <a:ext cx="2384258" cy="1314848"/>
          </a:xfrm>
          <a:prstGeom prst="rect">
            <a:avLst/>
          </a:prstGeom>
        </p:spPr>
      </p:pic>
      <p:sp>
        <p:nvSpPr>
          <p:cNvPr id="21" name="TextBox 20">
            <a:extLst>
              <a:ext uri="{FF2B5EF4-FFF2-40B4-BE49-F238E27FC236}">
                <a16:creationId xmlns:a16="http://schemas.microsoft.com/office/drawing/2014/main" id="{58F4908E-277F-808D-E610-A87C17FA2550}"/>
              </a:ext>
            </a:extLst>
          </p:cNvPr>
          <p:cNvSpPr txBox="1"/>
          <p:nvPr/>
        </p:nvSpPr>
        <p:spPr>
          <a:xfrm>
            <a:off x="9224455" y="1364467"/>
            <a:ext cx="2712024" cy="923330"/>
          </a:xfrm>
          <a:prstGeom prst="rect">
            <a:avLst/>
          </a:prstGeom>
          <a:noFill/>
        </p:spPr>
        <p:txBody>
          <a:bodyPr wrap="none" rtlCol="0">
            <a:spAutoFit/>
          </a:bodyPr>
          <a:lstStyle/>
          <a:p>
            <a:r>
              <a:rPr lang="en-US" dirty="0">
                <a:solidFill>
                  <a:schemeClr val="tx1">
                    <a:lumMod val="50000"/>
                    <a:lumOff val="50000"/>
                  </a:schemeClr>
                </a:solidFill>
              </a:rPr>
              <a:t>Presented by:</a:t>
            </a:r>
            <a:br>
              <a:rPr lang="en-US" dirty="0">
                <a:solidFill>
                  <a:schemeClr val="tx1">
                    <a:lumMod val="50000"/>
                    <a:lumOff val="50000"/>
                  </a:schemeClr>
                </a:solidFill>
              </a:rPr>
            </a:br>
            <a:r>
              <a:rPr lang="en-US" dirty="0">
                <a:solidFill>
                  <a:schemeClr val="tx1">
                    <a:lumMod val="50000"/>
                    <a:lumOff val="50000"/>
                  </a:schemeClr>
                </a:solidFill>
              </a:rPr>
              <a:t>Mark Holliman</a:t>
            </a:r>
            <a:br>
              <a:rPr lang="en-US" dirty="0">
                <a:solidFill>
                  <a:schemeClr val="tx1">
                    <a:lumMod val="50000"/>
                    <a:lumOff val="50000"/>
                  </a:schemeClr>
                </a:solidFill>
              </a:rPr>
            </a:br>
            <a:r>
              <a:rPr lang="en-US" dirty="0">
                <a:solidFill>
                  <a:schemeClr val="tx1">
                    <a:lumMod val="50000"/>
                    <a:lumOff val="50000"/>
                  </a:schemeClr>
                </a:solidFill>
              </a:rPr>
              <a:t>WFAU Head of IT Services</a:t>
            </a:r>
            <a:endParaRPr lang="en-GB" dirty="0">
              <a:solidFill>
                <a:schemeClr val="tx1">
                  <a:lumMod val="50000"/>
                  <a:lumOff val="50000"/>
                </a:schemeClr>
              </a:solidFill>
            </a:endParaRPr>
          </a:p>
        </p:txBody>
      </p:sp>
    </p:spTree>
    <p:extLst>
      <p:ext uri="{BB962C8B-B14F-4D97-AF65-F5344CB8AC3E}">
        <p14:creationId xmlns:p14="http://schemas.microsoft.com/office/powerpoint/2010/main" val="2593787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08D9F-CD3D-F4B1-3524-048EEE0937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D357A6-4214-A319-5E7F-EFB1BF3A2192}"/>
              </a:ext>
            </a:extLst>
          </p:cNvPr>
          <p:cNvSpPr>
            <a:spLocks noGrp="1"/>
          </p:cNvSpPr>
          <p:nvPr>
            <p:ph type="title"/>
          </p:nvPr>
        </p:nvSpPr>
        <p:spPr>
          <a:xfrm>
            <a:off x="311728" y="317814"/>
            <a:ext cx="10268712" cy="1700784"/>
          </a:xfrm>
        </p:spPr>
        <p:txBody>
          <a:bodyPr rtlCol="0"/>
          <a:lstStyle/>
          <a:p>
            <a:pPr rtl="0"/>
            <a:r>
              <a:rPr lang="en-US" dirty="0"/>
              <a:t>OpenVPN Mesh</a:t>
            </a:r>
            <a:endParaRPr lang="en-GB" dirty="0"/>
          </a:p>
        </p:txBody>
      </p:sp>
      <p:sp>
        <p:nvSpPr>
          <p:cNvPr id="3" name="Text Placeholder 2">
            <a:extLst>
              <a:ext uri="{FF2B5EF4-FFF2-40B4-BE49-F238E27FC236}">
                <a16:creationId xmlns:a16="http://schemas.microsoft.com/office/drawing/2014/main" id="{1F94178F-9FDC-BE69-8BBC-35BB55CACBBE}"/>
              </a:ext>
            </a:extLst>
          </p:cNvPr>
          <p:cNvSpPr>
            <a:spLocks noGrp="1"/>
          </p:cNvSpPr>
          <p:nvPr>
            <p:ph type="body" idx="1"/>
          </p:nvPr>
        </p:nvSpPr>
        <p:spPr>
          <a:xfrm>
            <a:off x="238231" y="2050345"/>
            <a:ext cx="4818888" cy="892048"/>
          </a:xfrm>
        </p:spPr>
        <p:txBody>
          <a:bodyPr rtlCol="0"/>
          <a:lstStyle/>
          <a:p>
            <a:r>
              <a:rPr lang="en-GB" dirty="0"/>
              <a:t>The Illusion of Proximity</a:t>
            </a:r>
          </a:p>
        </p:txBody>
      </p:sp>
      <p:sp>
        <p:nvSpPr>
          <p:cNvPr id="8" name="Footer Placeholder 8">
            <a:extLst>
              <a:ext uri="{FF2B5EF4-FFF2-40B4-BE49-F238E27FC236}">
                <a16:creationId xmlns:a16="http://schemas.microsoft.com/office/drawing/2014/main" id="{DB896136-85F6-3AA4-2F2F-98B65120D831}"/>
              </a:ext>
            </a:extLst>
          </p:cNvPr>
          <p:cNvSpPr>
            <a:spLocks noGrp="1"/>
          </p:cNvSpPr>
          <p:nvPr>
            <p:ph type="ftr" sz="quarter" idx="11"/>
          </p:nvPr>
        </p:nvSpPr>
        <p:spPr>
          <a:xfrm>
            <a:off x="960120" y="6356350"/>
            <a:ext cx="3593407" cy="365125"/>
          </a:xfrm>
        </p:spPr>
        <p:txBody>
          <a:bodyPr rtlCol="0"/>
          <a:lstStyle/>
          <a:p>
            <a:pPr rtl="0"/>
            <a:r>
              <a:rPr lang="en-GB"/>
              <a:t>Euclid UK Data Processing</a:t>
            </a:r>
            <a:endParaRPr lang="en-GB" dirty="0"/>
          </a:p>
        </p:txBody>
      </p:sp>
      <p:sp>
        <p:nvSpPr>
          <p:cNvPr id="7" name="Date Placeholder 7">
            <a:extLst>
              <a:ext uri="{FF2B5EF4-FFF2-40B4-BE49-F238E27FC236}">
                <a16:creationId xmlns:a16="http://schemas.microsoft.com/office/drawing/2014/main" id="{5D9A039E-4F34-9575-A701-4895632EA1D5}"/>
              </a:ext>
            </a:extLst>
          </p:cNvPr>
          <p:cNvSpPr>
            <a:spLocks noGrp="1"/>
          </p:cNvSpPr>
          <p:nvPr>
            <p:ph type="dt" sz="half" idx="10"/>
          </p:nvPr>
        </p:nvSpPr>
        <p:spPr>
          <a:xfrm>
            <a:off x="4477512" y="6356350"/>
            <a:ext cx="3236976" cy="365125"/>
          </a:xfrm>
        </p:spPr>
        <p:txBody>
          <a:bodyPr rtlCol="0"/>
          <a:lstStyle/>
          <a:p>
            <a:pPr rtl="0"/>
            <a:r>
              <a:rPr lang="en-US"/>
              <a:t>Sept 26 2025</a:t>
            </a:r>
            <a:endParaRPr lang="en-GB"/>
          </a:p>
        </p:txBody>
      </p:sp>
      <p:sp>
        <p:nvSpPr>
          <p:cNvPr id="9" name="Slide Number Placeholder 9">
            <a:extLst>
              <a:ext uri="{FF2B5EF4-FFF2-40B4-BE49-F238E27FC236}">
                <a16:creationId xmlns:a16="http://schemas.microsoft.com/office/drawing/2014/main" id="{82BE2D8C-B632-ACEA-B24B-F110E39476D3}"/>
              </a:ext>
            </a:extLst>
          </p:cNvPr>
          <p:cNvSpPr>
            <a:spLocks noGrp="1"/>
          </p:cNvSpPr>
          <p:nvPr>
            <p:ph type="sldNum" sz="quarter" idx="12"/>
          </p:nvPr>
        </p:nvSpPr>
        <p:spPr>
          <a:xfrm>
            <a:off x="10296144" y="6356350"/>
            <a:ext cx="932688" cy="365125"/>
          </a:xfrm>
        </p:spPr>
        <p:txBody>
          <a:bodyPr rtlCol="0"/>
          <a:lstStyle/>
          <a:p>
            <a:pPr rtl="0"/>
            <a:fld id="{F97E8200-1950-409B-82E7-99938E7AE355}" type="slidenum">
              <a:rPr lang="en-GB" smtClean="0"/>
              <a:pPr rtl="0"/>
              <a:t>10</a:t>
            </a:fld>
            <a:endParaRPr lang="en-GB"/>
          </a:p>
        </p:txBody>
      </p:sp>
      <p:sp>
        <p:nvSpPr>
          <p:cNvPr id="4" name="Content Placeholder 4">
            <a:extLst>
              <a:ext uri="{FF2B5EF4-FFF2-40B4-BE49-F238E27FC236}">
                <a16:creationId xmlns:a16="http://schemas.microsoft.com/office/drawing/2014/main" id="{11BAD64A-458F-018C-D544-68C8EAB2B86C}"/>
              </a:ext>
            </a:extLst>
          </p:cNvPr>
          <p:cNvSpPr txBox="1">
            <a:spLocks/>
          </p:cNvSpPr>
          <p:nvPr/>
        </p:nvSpPr>
        <p:spPr>
          <a:xfrm>
            <a:off x="185585" y="2728270"/>
            <a:ext cx="5470391" cy="3636101"/>
          </a:xfrm>
          <a:prstGeom prst="rect">
            <a:avLst/>
          </a:prstGeom>
        </p:spPr>
        <p:txBody>
          <a:bodyPr vert="horz" lIns="91440" tIns="45720" rIns="91440" bIns="45720" rtlCol="0">
            <a:normAutofit lnSpcReduction="10000"/>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sz="20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cluster is interconnected using an OpenVPN mesh:</a:t>
            </a:r>
          </a:p>
          <a:p>
            <a:r>
              <a:rPr lang="en-US" dirty="0"/>
              <a:t>Gateway instances deployed on each cloud</a:t>
            </a:r>
          </a:p>
          <a:p>
            <a:pPr lvl="2"/>
            <a:r>
              <a:rPr lang="en-US" dirty="0"/>
              <a:t>Connected via public floating IP, and cloud LAN(s)</a:t>
            </a:r>
          </a:p>
          <a:p>
            <a:pPr lvl="2"/>
            <a:r>
              <a:rPr lang="en-US" dirty="0"/>
              <a:t>Runs OpenVPN daemons with tunnels connecting to other sites</a:t>
            </a:r>
          </a:p>
          <a:p>
            <a:pPr lvl="2"/>
            <a:r>
              <a:rPr lang="en-US" dirty="0"/>
              <a:t>Allows routing of packets through the tunnels</a:t>
            </a:r>
          </a:p>
          <a:p>
            <a:pPr lvl="2"/>
            <a:r>
              <a:rPr lang="en-US" dirty="0"/>
              <a:t>Separate subnets for each site to simplify routing</a:t>
            </a:r>
          </a:p>
          <a:p>
            <a:r>
              <a:rPr lang="en-US" dirty="0"/>
              <a:t>Worker nodes have routing tables set to direct specified subnets through the gateway server’s tunnel interface</a:t>
            </a:r>
          </a:p>
        </p:txBody>
      </p:sp>
      <p:pic>
        <p:nvPicPr>
          <p:cNvPr id="11" name="Picture 10" descr="A picture containing shape&#10;&#10;Description automatically generated">
            <a:extLst>
              <a:ext uri="{FF2B5EF4-FFF2-40B4-BE49-F238E27FC236}">
                <a16:creationId xmlns:a16="http://schemas.microsoft.com/office/drawing/2014/main" id="{A526C739-E5D5-3F27-BBDE-22A9D8ED8AB8}"/>
              </a:ext>
            </a:extLst>
          </p:cNvPr>
          <p:cNvPicPr>
            <a:picLocks noChangeAspect="1"/>
          </p:cNvPicPr>
          <p:nvPr/>
        </p:nvPicPr>
        <p:blipFill>
          <a:blip r:embed="rId3"/>
          <a:stretch>
            <a:fillRect/>
          </a:stretch>
        </p:blipFill>
        <p:spPr>
          <a:xfrm>
            <a:off x="18047" y="6353305"/>
            <a:ext cx="719597" cy="504695"/>
          </a:xfrm>
          <a:prstGeom prst="rect">
            <a:avLst/>
          </a:prstGeom>
        </p:spPr>
      </p:pic>
      <p:pic>
        <p:nvPicPr>
          <p:cNvPr id="16" name="Image" descr="Image">
            <a:extLst>
              <a:ext uri="{FF2B5EF4-FFF2-40B4-BE49-F238E27FC236}">
                <a16:creationId xmlns:a16="http://schemas.microsoft.com/office/drawing/2014/main" id="{83AB1EA2-F64D-AF82-780E-AF99F07352A1}"/>
              </a:ext>
            </a:extLst>
          </p:cNvPr>
          <p:cNvPicPr>
            <a:picLocks noChangeAspect="1"/>
          </p:cNvPicPr>
          <p:nvPr/>
        </p:nvPicPr>
        <p:blipFill>
          <a:blip r:embed="rId4"/>
          <a:stretch>
            <a:fillRect/>
          </a:stretch>
        </p:blipFill>
        <p:spPr>
          <a:xfrm>
            <a:off x="6336702" y="2496369"/>
            <a:ext cx="4929755" cy="3544838"/>
          </a:xfrm>
          <a:prstGeom prst="rect">
            <a:avLst/>
          </a:prstGeom>
          <a:ln w="12700">
            <a:miter lim="400000"/>
          </a:ln>
        </p:spPr>
      </p:pic>
      <p:pic>
        <p:nvPicPr>
          <p:cNvPr id="6" name="Picture 5" descr="A blue and orange keyhole&#10;&#10;AI-generated content may be incorrect.">
            <a:extLst>
              <a:ext uri="{FF2B5EF4-FFF2-40B4-BE49-F238E27FC236}">
                <a16:creationId xmlns:a16="http://schemas.microsoft.com/office/drawing/2014/main" id="{B0CEE47B-7BFB-E9C0-4511-749BF1D139E4}"/>
              </a:ext>
            </a:extLst>
          </p:cNvPr>
          <p:cNvPicPr>
            <a:picLocks noChangeAspect="1"/>
          </p:cNvPicPr>
          <p:nvPr/>
        </p:nvPicPr>
        <p:blipFill>
          <a:blip r:embed="rId5"/>
          <a:stretch>
            <a:fillRect/>
          </a:stretch>
        </p:blipFill>
        <p:spPr>
          <a:xfrm>
            <a:off x="9683998" y="423519"/>
            <a:ext cx="1582459" cy="1489373"/>
          </a:xfrm>
          <a:prstGeom prst="rect">
            <a:avLst/>
          </a:prstGeom>
        </p:spPr>
      </p:pic>
    </p:spTree>
    <p:extLst>
      <p:ext uri="{BB962C8B-B14F-4D97-AF65-F5344CB8AC3E}">
        <p14:creationId xmlns:p14="http://schemas.microsoft.com/office/powerpoint/2010/main" val="2611671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C570C-4724-27CE-EB6C-9F72BBFD3A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B499C4-A7AA-6A8C-624E-932DE8473C11}"/>
              </a:ext>
            </a:extLst>
          </p:cNvPr>
          <p:cNvSpPr>
            <a:spLocks noGrp="1"/>
          </p:cNvSpPr>
          <p:nvPr>
            <p:ph type="title"/>
          </p:nvPr>
        </p:nvSpPr>
        <p:spPr>
          <a:xfrm>
            <a:off x="195350" y="317814"/>
            <a:ext cx="10268712" cy="1700784"/>
          </a:xfrm>
        </p:spPr>
        <p:txBody>
          <a:bodyPr rtlCol="0">
            <a:normAutofit fontScale="90000"/>
          </a:bodyPr>
          <a:lstStyle/>
          <a:p>
            <a:pPr rtl="0"/>
            <a:r>
              <a:rPr lang="en-US" dirty="0"/>
              <a:t>Cloud Cluster Deployment</a:t>
            </a:r>
            <a:endParaRPr lang="en-GB" dirty="0"/>
          </a:p>
        </p:txBody>
      </p:sp>
      <p:sp>
        <p:nvSpPr>
          <p:cNvPr id="3" name="Text Placeholder 2">
            <a:extLst>
              <a:ext uri="{FF2B5EF4-FFF2-40B4-BE49-F238E27FC236}">
                <a16:creationId xmlns:a16="http://schemas.microsoft.com/office/drawing/2014/main" id="{CDD61A4F-9FB1-5B0A-A677-6BADFCE1DEB4}"/>
              </a:ext>
            </a:extLst>
          </p:cNvPr>
          <p:cNvSpPr>
            <a:spLocks noGrp="1"/>
          </p:cNvSpPr>
          <p:nvPr>
            <p:ph type="body" idx="1"/>
          </p:nvPr>
        </p:nvSpPr>
        <p:spPr>
          <a:xfrm>
            <a:off x="238230" y="2050345"/>
            <a:ext cx="5857770" cy="892048"/>
          </a:xfrm>
        </p:spPr>
        <p:txBody>
          <a:bodyPr rtlCol="0"/>
          <a:lstStyle/>
          <a:p>
            <a:r>
              <a:rPr lang="en-GB" dirty="0"/>
              <a:t>Original Method (2019-2021)</a:t>
            </a:r>
          </a:p>
        </p:txBody>
      </p:sp>
      <p:sp>
        <p:nvSpPr>
          <p:cNvPr id="8" name="Footer Placeholder 8">
            <a:extLst>
              <a:ext uri="{FF2B5EF4-FFF2-40B4-BE49-F238E27FC236}">
                <a16:creationId xmlns:a16="http://schemas.microsoft.com/office/drawing/2014/main" id="{D66D6853-8212-6A97-613F-98437290D3B7}"/>
              </a:ext>
            </a:extLst>
          </p:cNvPr>
          <p:cNvSpPr>
            <a:spLocks noGrp="1"/>
          </p:cNvSpPr>
          <p:nvPr>
            <p:ph type="ftr" sz="quarter" idx="11"/>
          </p:nvPr>
        </p:nvSpPr>
        <p:spPr>
          <a:xfrm>
            <a:off x="960120" y="6356350"/>
            <a:ext cx="3593407" cy="365125"/>
          </a:xfrm>
        </p:spPr>
        <p:txBody>
          <a:bodyPr rtlCol="0"/>
          <a:lstStyle/>
          <a:p>
            <a:pPr rtl="0"/>
            <a:r>
              <a:rPr lang="en-GB"/>
              <a:t>Euclid UK Data Processing</a:t>
            </a:r>
            <a:endParaRPr lang="en-GB" dirty="0"/>
          </a:p>
        </p:txBody>
      </p:sp>
      <p:sp>
        <p:nvSpPr>
          <p:cNvPr id="7" name="Date Placeholder 7">
            <a:extLst>
              <a:ext uri="{FF2B5EF4-FFF2-40B4-BE49-F238E27FC236}">
                <a16:creationId xmlns:a16="http://schemas.microsoft.com/office/drawing/2014/main" id="{6D51EBC6-A619-7837-B27E-A2F2E482CD8A}"/>
              </a:ext>
            </a:extLst>
          </p:cNvPr>
          <p:cNvSpPr>
            <a:spLocks noGrp="1"/>
          </p:cNvSpPr>
          <p:nvPr>
            <p:ph type="dt" sz="half" idx="10"/>
          </p:nvPr>
        </p:nvSpPr>
        <p:spPr>
          <a:xfrm>
            <a:off x="4477512" y="6356350"/>
            <a:ext cx="3236976" cy="365125"/>
          </a:xfrm>
        </p:spPr>
        <p:txBody>
          <a:bodyPr rtlCol="0"/>
          <a:lstStyle/>
          <a:p>
            <a:pPr rtl="0"/>
            <a:r>
              <a:rPr lang="en-US" dirty="0"/>
              <a:t>Sept 26 2025</a:t>
            </a:r>
            <a:endParaRPr lang="en-GB" dirty="0"/>
          </a:p>
        </p:txBody>
      </p:sp>
      <p:sp>
        <p:nvSpPr>
          <p:cNvPr id="9" name="Slide Number Placeholder 9">
            <a:extLst>
              <a:ext uri="{FF2B5EF4-FFF2-40B4-BE49-F238E27FC236}">
                <a16:creationId xmlns:a16="http://schemas.microsoft.com/office/drawing/2014/main" id="{E2C6D082-0B09-4F52-56F9-D9A669560192}"/>
              </a:ext>
            </a:extLst>
          </p:cNvPr>
          <p:cNvSpPr>
            <a:spLocks noGrp="1"/>
          </p:cNvSpPr>
          <p:nvPr>
            <p:ph type="sldNum" sz="quarter" idx="12"/>
          </p:nvPr>
        </p:nvSpPr>
        <p:spPr>
          <a:xfrm>
            <a:off x="10296144" y="6356350"/>
            <a:ext cx="932688" cy="365125"/>
          </a:xfrm>
        </p:spPr>
        <p:txBody>
          <a:bodyPr rtlCol="0"/>
          <a:lstStyle/>
          <a:p>
            <a:pPr rtl="0"/>
            <a:fld id="{F97E8200-1950-409B-82E7-99938E7AE355}" type="slidenum">
              <a:rPr lang="en-GB" smtClean="0"/>
              <a:pPr rtl="0"/>
              <a:t>11</a:t>
            </a:fld>
            <a:endParaRPr lang="en-GB"/>
          </a:p>
        </p:txBody>
      </p:sp>
      <p:sp>
        <p:nvSpPr>
          <p:cNvPr id="4" name="Content Placeholder 4">
            <a:extLst>
              <a:ext uri="{FF2B5EF4-FFF2-40B4-BE49-F238E27FC236}">
                <a16:creationId xmlns:a16="http://schemas.microsoft.com/office/drawing/2014/main" id="{56A4ABC2-0822-79DC-DB1C-C06978315793}"/>
              </a:ext>
            </a:extLst>
          </p:cNvPr>
          <p:cNvSpPr txBox="1">
            <a:spLocks/>
          </p:cNvSpPr>
          <p:nvPr/>
        </p:nvSpPr>
        <p:spPr>
          <a:xfrm>
            <a:off x="185584" y="2728270"/>
            <a:ext cx="6237302" cy="3636101"/>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sz="20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Software-Defined Infrastructure</a:t>
            </a:r>
          </a:p>
          <a:p>
            <a:r>
              <a:rPr lang="en-GB" dirty="0"/>
              <a:t>Define “cluster” as node groups in Ansible YAML</a:t>
            </a:r>
          </a:p>
          <a:p>
            <a:pPr lvl="2"/>
            <a:r>
              <a:rPr lang="en-GB" dirty="0"/>
              <a:t>Define different node types for different jobs: VPN gateways, IAL nodes, CVMFS proxies, cluster workers, etc…</a:t>
            </a:r>
          </a:p>
          <a:p>
            <a:pPr lvl="2"/>
            <a:r>
              <a:rPr lang="en-GB" dirty="0"/>
              <a:t>Launch nodes on OpenStack using Heat APIs</a:t>
            </a:r>
          </a:p>
          <a:p>
            <a:r>
              <a:rPr lang="en-GB" dirty="0"/>
              <a:t>Create an inventory of everything created</a:t>
            </a:r>
          </a:p>
          <a:p>
            <a:r>
              <a:rPr lang="en-GB" dirty="0"/>
              <a:t>Use Ansible playbooks to configure the nodes</a:t>
            </a:r>
          </a:p>
          <a:p>
            <a:pPr lvl="2"/>
            <a:r>
              <a:rPr lang="en-GB" dirty="0"/>
              <a:t>Installs all packages, sets up users and system mounts, populates configuration files from inventory (i.e. </a:t>
            </a:r>
            <a:r>
              <a:rPr lang="en-GB" dirty="0" err="1"/>
              <a:t>slurm.conf</a:t>
            </a:r>
            <a:r>
              <a:rPr lang="en-GB" dirty="0"/>
              <a:t>)</a:t>
            </a:r>
          </a:p>
          <a:p>
            <a:pPr marL="0" indent="0">
              <a:buNone/>
            </a:pPr>
            <a:r>
              <a:rPr lang="en-US" u="sng" dirty="0"/>
              <a:t>Advantages</a:t>
            </a:r>
            <a:r>
              <a:rPr lang="en-US" dirty="0"/>
              <a:t>: System build is fully documented, deployment easily repeatable, expansion (theoretically) simple</a:t>
            </a:r>
          </a:p>
          <a:p>
            <a:pPr marL="0" indent="0">
              <a:buNone/>
            </a:pPr>
            <a:r>
              <a:rPr lang="en-US" u="sng" dirty="0"/>
              <a:t>Disadvantages</a:t>
            </a:r>
            <a:r>
              <a:rPr lang="en-US" dirty="0"/>
              <a:t>: Playbooks are long and failures result in wasted time, Heat failures are often silent and hard to diagnose (differ by site), playbook maintenance/troubleshooting effort doesn’t always scale </a:t>
            </a:r>
            <a:br>
              <a:rPr lang="en-US" dirty="0"/>
            </a:br>
            <a:endParaRPr lang="en-US" dirty="0"/>
          </a:p>
        </p:txBody>
      </p:sp>
      <p:pic>
        <p:nvPicPr>
          <p:cNvPr id="11" name="Picture 10" descr="A picture containing shape&#10;&#10;Description automatically generated">
            <a:extLst>
              <a:ext uri="{FF2B5EF4-FFF2-40B4-BE49-F238E27FC236}">
                <a16:creationId xmlns:a16="http://schemas.microsoft.com/office/drawing/2014/main" id="{F1EF1AFF-204E-CEE3-E5B9-5FF685002E69}"/>
              </a:ext>
            </a:extLst>
          </p:cNvPr>
          <p:cNvPicPr>
            <a:picLocks noChangeAspect="1"/>
          </p:cNvPicPr>
          <p:nvPr/>
        </p:nvPicPr>
        <p:blipFill>
          <a:blip r:embed="rId3"/>
          <a:stretch>
            <a:fillRect/>
          </a:stretch>
        </p:blipFill>
        <p:spPr>
          <a:xfrm>
            <a:off x="18047" y="6353305"/>
            <a:ext cx="719597" cy="504695"/>
          </a:xfrm>
          <a:prstGeom prst="rect">
            <a:avLst/>
          </a:prstGeom>
        </p:spPr>
      </p:pic>
      <p:sp>
        <p:nvSpPr>
          <p:cNvPr id="5" name="Text Placeholder 2">
            <a:extLst>
              <a:ext uri="{FF2B5EF4-FFF2-40B4-BE49-F238E27FC236}">
                <a16:creationId xmlns:a16="http://schemas.microsoft.com/office/drawing/2014/main" id="{F9C9413D-B9C0-0A30-A73D-0287F2B465DD}"/>
              </a:ext>
            </a:extLst>
          </p:cNvPr>
          <p:cNvSpPr txBox="1">
            <a:spLocks/>
          </p:cNvSpPr>
          <p:nvPr/>
        </p:nvSpPr>
        <p:spPr>
          <a:xfrm>
            <a:off x="6384175" y="2050345"/>
            <a:ext cx="5622240" cy="892048"/>
          </a:xfrm>
          <a:prstGeom prst="rect">
            <a:avLst/>
          </a:prstGeom>
        </p:spPr>
        <p:txBody>
          <a:bodyPr vert="horz" lIns="91440" tIns="45720" rIns="91440" bIns="45720" rtlCol="0" anchor="ctr">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mn-lt"/>
                <a:ea typeface="+mn-ea"/>
                <a:cs typeface="+mn-cs"/>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mn-lt"/>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mn-lt"/>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t>Current Method</a:t>
            </a:r>
          </a:p>
        </p:txBody>
      </p:sp>
      <p:sp>
        <p:nvSpPr>
          <p:cNvPr id="6" name="Content Placeholder 4">
            <a:extLst>
              <a:ext uri="{FF2B5EF4-FFF2-40B4-BE49-F238E27FC236}">
                <a16:creationId xmlns:a16="http://schemas.microsoft.com/office/drawing/2014/main" id="{C4121171-7155-8E1C-BF5C-3B8DBB3BF0D5}"/>
              </a:ext>
            </a:extLst>
          </p:cNvPr>
          <p:cNvSpPr txBox="1">
            <a:spLocks/>
          </p:cNvSpPr>
          <p:nvPr/>
        </p:nvSpPr>
        <p:spPr>
          <a:xfrm>
            <a:off x="6422886" y="2697788"/>
            <a:ext cx="5470391" cy="363610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sz="20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2-tiers of Ansible Playbooks</a:t>
            </a:r>
          </a:p>
          <a:p>
            <a:r>
              <a:rPr lang="en-US" dirty="0"/>
              <a:t>Cluster-bootstrap - separate playbooks run from head node for:</a:t>
            </a:r>
          </a:p>
          <a:p>
            <a:pPr lvl="2"/>
            <a:r>
              <a:rPr lang="en-US" dirty="0"/>
              <a:t>OpenVPN deployment and testing</a:t>
            </a:r>
          </a:p>
          <a:p>
            <a:pPr lvl="2"/>
            <a:r>
              <a:rPr lang="en-US" dirty="0"/>
              <a:t>CVMFS Proxy deployment and testing</a:t>
            </a:r>
          </a:p>
          <a:p>
            <a:pPr lvl="2"/>
            <a:r>
              <a:rPr lang="en-US" dirty="0"/>
              <a:t>Slurm head node install and configuration</a:t>
            </a:r>
          </a:p>
          <a:p>
            <a:r>
              <a:rPr lang="en-US" dirty="0"/>
              <a:t>Node deployment and maintenance – site specific playbooks for:</a:t>
            </a:r>
          </a:p>
          <a:p>
            <a:pPr lvl="2"/>
            <a:r>
              <a:rPr lang="en-US" dirty="0"/>
              <a:t>Deploying worker nodes, setting up VPN routing, installing base packages, mounting shared filesystem, creating user accounts</a:t>
            </a:r>
          </a:p>
          <a:p>
            <a:pPr lvl="2"/>
            <a:r>
              <a:rPr lang="en-US" dirty="0"/>
              <a:t>Installing and configuring Slurm</a:t>
            </a:r>
          </a:p>
        </p:txBody>
      </p:sp>
      <p:pic>
        <p:nvPicPr>
          <p:cNvPr id="10" name="Picture 9" descr="A rocket launching with a fire&#10;&#10;Description automatically generated">
            <a:extLst>
              <a:ext uri="{FF2B5EF4-FFF2-40B4-BE49-F238E27FC236}">
                <a16:creationId xmlns:a16="http://schemas.microsoft.com/office/drawing/2014/main" id="{D9C7D10A-7310-6EF0-2E0C-F76A89761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4477" y="328736"/>
            <a:ext cx="1082586" cy="1571881"/>
          </a:xfrm>
          <a:prstGeom prst="rect">
            <a:avLst/>
          </a:prstGeom>
        </p:spPr>
      </p:pic>
    </p:spTree>
    <p:extLst>
      <p:ext uri="{BB962C8B-B14F-4D97-AF65-F5344CB8AC3E}">
        <p14:creationId xmlns:p14="http://schemas.microsoft.com/office/powerpoint/2010/main" val="4066646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93979-16AC-C3ED-72E8-4B182805F5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26602F-E015-30A9-CBB1-A93BE16E5408}"/>
              </a:ext>
            </a:extLst>
          </p:cNvPr>
          <p:cNvSpPr>
            <a:spLocks noGrp="1"/>
          </p:cNvSpPr>
          <p:nvPr>
            <p:ph type="title"/>
          </p:nvPr>
        </p:nvSpPr>
        <p:spPr>
          <a:xfrm>
            <a:off x="253539" y="317814"/>
            <a:ext cx="10268712" cy="1700784"/>
          </a:xfrm>
        </p:spPr>
        <p:txBody>
          <a:bodyPr rtlCol="0">
            <a:normAutofit fontScale="90000"/>
          </a:bodyPr>
          <a:lstStyle/>
          <a:p>
            <a:pPr rtl="0"/>
            <a:r>
              <a:rPr lang="en-US" dirty="0"/>
              <a:t>Cloud Cluster Optimization</a:t>
            </a:r>
            <a:endParaRPr lang="en-GB" dirty="0"/>
          </a:p>
        </p:txBody>
      </p:sp>
      <p:sp>
        <p:nvSpPr>
          <p:cNvPr id="3" name="Text Placeholder 2">
            <a:extLst>
              <a:ext uri="{FF2B5EF4-FFF2-40B4-BE49-F238E27FC236}">
                <a16:creationId xmlns:a16="http://schemas.microsoft.com/office/drawing/2014/main" id="{6F673577-5344-8D81-B6DE-9472C2F5AC75}"/>
              </a:ext>
            </a:extLst>
          </p:cNvPr>
          <p:cNvSpPr>
            <a:spLocks noGrp="1"/>
          </p:cNvSpPr>
          <p:nvPr>
            <p:ph type="body" idx="1"/>
          </p:nvPr>
        </p:nvSpPr>
        <p:spPr>
          <a:xfrm>
            <a:off x="238230" y="2050345"/>
            <a:ext cx="5857770" cy="892048"/>
          </a:xfrm>
        </p:spPr>
        <p:txBody>
          <a:bodyPr rtlCol="0"/>
          <a:lstStyle/>
          <a:p>
            <a:r>
              <a:rPr lang="en-GB" dirty="0"/>
              <a:t>Optimize for latency, Reliability</a:t>
            </a:r>
          </a:p>
        </p:txBody>
      </p:sp>
      <p:sp>
        <p:nvSpPr>
          <p:cNvPr id="8" name="Footer Placeholder 8">
            <a:extLst>
              <a:ext uri="{FF2B5EF4-FFF2-40B4-BE49-F238E27FC236}">
                <a16:creationId xmlns:a16="http://schemas.microsoft.com/office/drawing/2014/main" id="{44898036-5982-B44B-9039-6DD51A26720C}"/>
              </a:ext>
            </a:extLst>
          </p:cNvPr>
          <p:cNvSpPr>
            <a:spLocks noGrp="1"/>
          </p:cNvSpPr>
          <p:nvPr>
            <p:ph type="ftr" sz="quarter" idx="11"/>
          </p:nvPr>
        </p:nvSpPr>
        <p:spPr>
          <a:xfrm>
            <a:off x="960120" y="6356350"/>
            <a:ext cx="3593407" cy="365125"/>
          </a:xfrm>
        </p:spPr>
        <p:txBody>
          <a:bodyPr rtlCol="0"/>
          <a:lstStyle/>
          <a:p>
            <a:pPr rtl="0"/>
            <a:r>
              <a:rPr lang="en-GB"/>
              <a:t>Euclid UK Data Processing</a:t>
            </a:r>
            <a:endParaRPr lang="en-GB" dirty="0"/>
          </a:p>
        </p:txBody>
      </p:sp>
      <p:sp>
        <p:nvSpPr>
          <p:cNvPr id="7" name="Date Placeholder 7">
            <a:extLst>
              <a:ext uri="{FF2B5EF4-FFF2-40B4-BE49-F238E27FC236}">
                <a16:creationId xmlns:a16="http://schemas.microsoft.com/office/drawing/2014/main" id="{2B539FAB-88AA-3519-9B93-014FE72555BA}"/>
              </a:ext>
            </a:extLst>
          </p:cNvPr>
          <p:cNvSpPr>
            <a:spLocks noGrp="1"/>
          </p:cNvSpPr>
          <p:nvPr>
            <p:ph type="dt" sz="half" idx="10"/>
          </p:nvPr>
        </p:nvSpPr>
        <p:spPr>
          <a:xfrm>
            <a:off x="4477512" y="6356350"/>
            <a:ext cx="3236976" cy="365125"/>
          </a:xfrm>
        </p:spPr>
        <p:txBody>
          <a:bodyPr rtlCol="0"/>
          <a:lstStyle/>
          <a:p>
            <a:pPr rtl="0"/>
            <a:r>
              <a:rPr lang="en-US"/>
              <a:t>Sept 26 2025</a:t>
            </a:r>
            <a:endParaRPr lang="en-GB"/>
          </a:p>
        </p:txBody>
      </p:sp>
      <p:sp>
        <p:nvSpPr>
          <p:cNvPr id="9" name="Slide Number Placeholder 9">
            <a:extLst>
              <a:ext uri="{FF2B5EF4-FFF2-40B4-BE49-F238E27FC236}">
                <a16:creationId xmlns:a16="http://schemas.microsoft.com/office/drawing/2014/main" id="{9D68AC9E-3F8A-86E2-E679-5048F8DDFAED}"/>
              </a:ext>
            </a:extLst>
          </p:cNvPr>
          <p:cNvSpPr>
            <a:spLocks noGrp="1"/>
          </p:cNvSpPr>
          <p:nvPr>
            <p:ph type="sldNum" sz="quarter" idx="12"/>
          </p:nvPr>
        </p:nvSpPr>
        <p:spPr>
          <a:xfrm>
            <a:off x="10296144" y="6356350"/>
            <a:ext cx="932688" cy="365125"/>
          </a:xfrm>
        </p:spPr>
        <p:txBody>
          <a:bodyPr rtlCol="0"/>
          <a:lstStyle/>
          <a:p>
            <a:pPr rtl="0"/>
            <a:fld id="{F97E8200-1950-409B-82E7-99938E7AE355}" type="slidenum">
              <a:rPr lang="en-GB" smtClean="0"/>
              <a:pPr rtl="0"/>
              <a:t>12</a:t>
            </a:fld>
            <a:endParaRPr lang="en-GB"/>
          </a:p>
        </p:txBody>
      </p:sp>
      <p:sp>
        <p:nvSpPr>
          <p:cNvPr id="4" name="Content Placeholder 4">
            <a:extLst>
              <a:ext uri="{FF2B5EF4-FFF2-40B4-BE49-F238E27FC236}">
                <a16:creationId xmlns:a16="http://schemas.microsoft.com/office/drawing/2014/main" id="{45C7D21A-E65F-7BA1-1621-DA8C37164942}"/>
              </a:ext>
            </a:extLst>
          </p:cNvPr>
          <p:cNvSpPr txBox="1">
            <a:spLocks/>
          </p:cNvSpPr>
          <p:nvPr/>
        </p:nvSpPr>
        <p:spPr>
          <a:xfrm>
            <a:off x="185584" y="2728270"/>
            <a:ext cx="6237302" cy="3636101"/>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sz="20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OpenVPN mesh:</a:t>
            </a:r>
          </a:p>
          <a:p>
            <a:r>
              <a:rPr lang="en-US" dirty="0"/>
              <a:t>Inter-site connections are inherently high latency, traffic tends to be bursty, and tunnels need to be optimized accordingly</a:t>
            </a:r>
          </a:p>
          <a:p>
            <a:pPr marL="605790" lvl="4" indent="-68580">
              <a:buNone/>
            </a:pPr>
            <a:r>
              <a:rPr lang="en-US" dirty="0">
                <a:latin typeface="Lucida Console" panose="020B0609040504020204" pitchFamily="49" charset="0"/>
              </a:rPr>
              <a:t> # Increase TX Buffer</a:t>
            </a:r>
            <a:br>
              <a:rPr lang="en-US" dirty="0">
                <a:latin typeface="Lucida Console" panose="020B0609040504020204" pitchFamily="49" charset="0"/>
              </a:rPr>
            </a:br>
            <a:r>
              <a:rPr lang="en-US" dirty="0" err="1">
                <a:latin typeface="Lucida Console" panose="020B0609040504020204" pitchFamily="49" charset="0"/>
              </a:rPr>
              <a:t>txqueuelen</a:t>
            </a:r>
            <a:r>
              <a:rPr lang="en-US" dirty="0">
                <a:latin typeface="Lucida Console" panose="020B0609040504020204" pitchFamily="49" charset="0"/>
              </a:rPr>
              <a:t> 4000</a:t>
            </a:r>
            <a:br>
              <a:rPr lang="en-US" dirty="0">
                <a:latin typeface="Lucida Console" panose="020B0609040504020204" pitchFamily="49" charset="0"/>
              </a:rPr>
            </a:br>
            <a:r>
              <a:rPr lang="en-US" dirty="0">
                <a:latin typeface="Lucida Console" panose="020B0609040504020204" pitchFamily="49" charset="0"/>
              </a:rPr>
              <a:t># Increase the MTU size</a:t>
            </a:r>
            <a:br>
              <a:rPr lang="en-US" dirty="0">
                <a:latin typeface="Lucida Console" panose="020B0609040504020204" pitchFamily="49" charset="0"/>
              </a:rPr>
            </a:br>
            <a:r>
              <a:rPr lang="en-US" dirty="0">
                <a:latin typeface="Lucida Console" panose="020B0609040504020204" pitchFamily="49" charset="0"/>
              </a:rPr>
              <a:t>tun-</a:t>
            </a:r>
            <a:r>
              <a:rPr lang="en-US" dirty="0" err="1">
                <a:latin typeface="Lucida Console" panose="020B0609040504020204" pitchFamily="49" charset="0"/>
              </a:rPr>
              <a:t>mtu</a:t>
            </a:r>
            <a:r>
              <a:rPr lang="en-US" dirty="0">
                <a:latin typeface="Lucida Console" panose="020B0609040504020204" pitchFamily="49" charset="0"/>
              </a:rPr>
              <a:t> 6000</a:t>
            </a:r>
            <a:br>
              <a:rPr lang="en-US" dirty="0">
                <a:latin typeface="Lucida Console" panose="020B0609040504020204" pitchFamily="49" charset="0"/>
              </a:rPr>
            </a:br>
            <a:r>
              <a:rPr lang="en-US" dirty="0">
                <a:latin typeface="Lucida Console" panose="020B0609040504020204" pitchFamily="49" charset="0"/>
              </a:rPr>
              <a:t># Disable max segment size </a:t>
            </a:r>
            <a:br>
              <a:rPr lang="en-US" dirty="0">
                <a:latin typeface="Lucida Console" panose="020B0609040504020204" pitchFamily="49" charset="0"/>
              </a:rPr>
            </a:br>
            <a:r>
              <a:rPr lang="en-US" dirty="0" err="1">
                <a:latin typeface="Lucida Console" panose="020B0609040504020204" pitchFamily="49" charset="0"/>
              </a:rPr>
              <a:t>mssfix</a:t>
            </a:r>
            <a:r>
              <a:rPr lang="en-US" dirty="0">
                <a:latin typeface="Lucida Console" panose="020B0609040504020204" pitchFamily="49" charset="0"/>
              </a:rPr>
              <a:t> 0</a:t>
            </a:r>
          </a:p>
          <a:p>
            <a:pPr marL="0" lvl="1" indent="-68580">
              <a:buNone/>
            </a:pPr>
            <a:r>
              <a:rPr lang="en-US" sz="2000" dirty="0"/>
              <a:t>Slurm config:</a:t>
            </a:r>
          </a:p>
          <a:p>
            <a:pPr marL="285750" indent="-285750"/>
            <a:r>
              <a:rPr lang="en-US" dirty="0"/>
              <a:t>Reduce chatter, increase timeouts, limit health checks:</a:t>
            </a:r>
          </a:p>
          <a:p>
            <a:pPr marL="605790" lvl="4" indent="-68580">
              <a:buNone/>
            </a:pPr>
            <a:r>
              <a:rPr lang="en-US" dirty="0">
                <a:latin typeface="Lucida Console" panose="020B0609040504020204" pitchFamily="49" charset="0"/>
              </a:rPr>
              <a:t> </a:t>
            </a:r>
            <a:r>
              <a:rPr lang="en-US" dirty="0" err="1">
                <a:latin typeface="Lucida Console" panose="020B0609040504020204" pitchFamily="49" charset="0"/>
              </a:rPr>
              <a:t>SlurmctldTimeout</a:t>
            </a:r>
            <a:r>
              <a:rPr lang="en-US" dirty="0">
                <a:latin typeface="Lucida Console" panose="020B0609040504020204" pitchFamily="49" charset="0"/>
              </a:rPr>
              <a:t>=200</a:t>
            </a:r>
            <a:br>
              <a:rPr lang="en-US" dirty="0">
                <a:latin typeface="Lucida Console" panose="020B0609040504020204" pitchFamily="49" charset="0"/>
              </a:rPr>
            </a:br>
            <a:r>
              <a:rPr lang="en-US" dirty="0" err="1">
                <a:latin typeface="Lucida Console" panose="020B0609040504020204" pitchFamily="49" charset="0"/>
              </a:rPr>
              <a:t>SlurmdTimeout</a:t>
            </a:r>
            <a:r>
              <a:rPr lang="en-US" dirty="0">
                <a:latin typeface="Lucida Console" panose="020B0609040504020204" pitchFamily="49" charset="0"/>
              </a:rPr>
              <a:t>=500</a:t>
            </a:r>
            <a:br>
              <a:rPr lang="en-US" dirty="0">
                <a:latin typeface="Lucida Console" panose="020B0609040504020204" pitchFamily="49" charset="0"/>
              </a:rPr>
            </a:br>
            <a:r>
              <a:rPr lang="en-US" dirty="0" err="1">
                <a:latin typeface="Lucida Console" panose="020B0609040504020204" pitchFamily="49" charset="0"/>
              </a:rPr>
              <a:t>MessageTimeout</a:t>
            </a:r>
            <a:r>
              <a:rPr lang="en-US" dirty="0">
                <a:latin typeface="Lucida Console" panose="020B0609040504020204" pitchFamily="49" charset="0"/>
              </a:rPr>
              <a:t>=120</a:t>
            </a:r>
            <a:br>
              <a:rPr lang="en-US" dirty="0">
                <a:latin typeface="Lucida Console" panose="020B0609040504020204" pitchFamily="49" charset="0"/>
              </a:rPr>
            </a:br>
            <a:r>
              <a:rPr lang="en-US" dirty="0" err="1">
                <a:latin typeface="Lucida Console" panose="020B0609040504020204" pitchFamily="49" charset="0"/>
              </a:rPr>
              <a:t>HealthCheckInterval</a:t>
            </a:r>
            <a:r>
              <a:rPr lang="en-US" dirty="0">
                <a:latin typeface="Lucida Console" panose="020B0609040504020204" pitchFamily="49" charset="0"/>
              </a:rPr>
              <a:t>=300</a:t>
            </a:r>
          </a:p>
          <a:p>
            <a:pPr marL="285750" indent="-285750"/>
            <a:r>
              <a:rPr lang="en-US" dirty="0"/>
              <a:t>Warn users that tasks requiring &gt;48hr runtime are liable to fail and need to be checkpointed</a:t>
            </a:r>
          </a:p>
          <a:p>
            <a:pPr marL="285750" indent="-285750"/>
            <a:r>
              <a:rPr lang="en-US" dirty="0"/>
              <a:t>Avoid centralized account IAA. Use Ansible playbooks to manage user accounts locally on machines. Otherwise network outages can result in failed jobs/IO. </a:t>
            </a:r>
            <a:br>
              <a:rPr lang="en-US" dirty="0"/>
            </a:br>
            <a:endParaRPr lang="en-US" dirty="0"/>
          </a:p>
        </p:txBody>
      </p:sp>
      <p:pic>
        <p:nvPicPr>
          <p:cNvPr id="11" name="Picture 10" descr="A picture containing shape&#10;&#10;Description automatically generated">
            <a:extLst>
              <a:ext uri="{FF2B5EF4-FFF2-40B4-BE49-F238E27FC236}">
                <a16:creationId xmlns:a16="http://schemas.microsoft.com/office/drawing/2014/main" id="{AD909EDB-A148-6176-D5B4-40166E9E8958}"/>
              </a:ext>
            </a:extLst>
          </p:cNvPr>
          <p:cNvPicPr>
            <a:picLocks noChangeAspect="1"/>
          </p:cNvPicPr>
          <p:nvPr/>
        </p:nvPicPr>
        <p:blipFill>
          <a:blip r:embed="rId3"/>
          <a:stretch>
            <a:fillRect/>
          </a:stretch>
        </p:blipFill>
        <p:spPr>
          <a:xfrm>
            <a:off x="18047" y="6353305"/>
            <a:ext cx="719597" cy="504695"/>
          </a:xfrm>
          <a:prstGeom prst="rect">
            <a:avLst/>
          </a:prstGeom>
        </p:spPr>
      </p:pic>
      <p:sp>
        <p:nvSpPr>
          <p:cNvPr id="5" name="Text Placeholder 2">
            <a:extLst>
              <a:ext uri="{FF2B5EF4-FFF2-40B4-BE49-F238E27FC236}">
                <a16:creationId xmlns:a16="http://schemas.microsoft.com/office/drawing/2014/main" id="{185857E1-4A69-092D-DDFA-5F659A2EB7C6}"/>
              </a:ext>
            </a:extLst>
          </p:cNvPr>
          <p:cNvSpPr txBox="1">
            <a:spLocks/>
          </p:cNvSpPr>
          <p:nvPr/>
        </p:nvSpPr>
        <p:spPr>
          <a:xfrm>
            <a:off x="6384175" y="2050345"/>
            <a:ext cx="5622240" cy="892048"/>
          </a:xfrm>
          <a:prstGeom prst="rect">
            <a:avLst/>
          </a:prstGeom>
        </p:spPr>
        <p:txBody>
          <a:bodyPr vert="horz" lIns="91440" tIns="45720" rIns="91440" bIns="45720" rtlCol="0" anchor="ctr">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mn-lt"/>
                <a:ea typeface="+mn-ea"/>
                <a:cs typeface="+mn-cs"/>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mn-lt"/>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mn-lt"/>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t>Deploy for performance</a:t>
            </a:r>
          </a:p>
        </p:txBody>
      </p:sp>
      <p:sp>
        <p:nvSpPr>
          <p:cNvPr id="6" name="Content Placeholder 4">
            <a:extLst>
              <a:ext uri="{FF2B5EF4-FFF2-40B4-BE49-F238E27FC236}">
                <a16:creationId xmlns:a16="http://schemas.microsoft.com/office/drawing/2014/main" id="{00B6B4CA-23EE-B2D4-61AA-4780D28454B4}"/>
              </a:ext>
            </a:extLst>
          </p:cNvPr>
          <p:cNvSpPr txBox="1">
            <a:spLocks/>
          </p:cNvSpPr>
          <p:nvPr/>
        </p:nvSpPr>
        <p:spPr>
          <a:xfrm>
            <a:off x="6422886" y="2697788"/>
            <a:ext cx="5470391" cy="3636101"/>
          </a:xfrm>
          <a:prstGeom prst="rect">
            <a:avLst/>
          </a:prstGeom>
        </p:spPr>
        <p:txBody>
          <a:bodyPr vert="horz" lIns="91440" tIns="45720" rIns="91440" bIns="45720" rtlCol="0">
            <a:normAutofit/>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sz="20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Use Big Nodes</a:t>
            </a:r>
            <a:r>
              <a:rPr lang="en-US" dirty="0"/>
              <a:t>: lower node counts mean less network chatter, fewer health checks</a:t>
            </a:r>
          </a:p>
          <a:p>
            <a:r>
              <a:rPr lang="en-US" u="sng" dirty="0"/>
              <a:t>Build/transfer machines</a:t>
            </a:r>
            <a:r>
              <a:rPr lang="en-US" dirty="0"/>
              <a:t>: Shared filesystem mounts on head node are inherently slow, as are inter-site transfers through the VPN. </a:t>
            </a:r>
            <a:r>
              <a:rPr lang="en-US"/>
              <a:t>We provide </a:t>
            </a:r>
            <a:r>
              <a:rPr lang="en-US" dirty="0"/>
              <a:t>a build/transfer node at each site with public IP, allows users direct “local” access to filesystem, and direct SCP from site to site.</a:t>
            </a:r>
          </a:p>
        </p:txBody>
      </p:sp>
      <p:pic>
        <p:nvPicPr>
          <p:cNvPr id="12" name="Picture 11" descr="Iridescent close-up of wrench and screws">
            <a:extLst>
              <a:ext uri="{FF2B5EF4-FFF2-40B4-BE49-F238E27FC236}">
                <a16:creationId xmlns:a16="http://schemas.microsoft.com/office/drawing/2014/main" id="{39F6E07C-3EB8-ADC1-AB37-C9F7AF147E25}"/>
              </a:ext>
            </a:extLst>
          </p:cNvPr>
          <p:cNvPicPr>
            <a:picLocks noChangeAspect="1"/>
          </p:cNvPicPr>
          <p:nvPr/>
        </p:nvPicPr>
        <p:blipFill>
          <a:blip r:embed="rId4"/>
          <a:stretch>
            <a:fillRect/>
          </a:stretch>
        </p:blipFill>
        <p:spPr>
          <a:xfrm>
            <a:off x="10130941" y="604406"/>
            <a:ext cx="1734073" cy="1122218"/>
          </a:xfrm>
          <a:prstGeom prst="rect">
            <a:avLst/>
          </a:prstGeom>
        </p:spPr>
      </p:pic>
    </p:spTree>
    <p:extLst>
      <p:ext uri="{BB962C8B-B14F-4D97-AF65-F5344CB8AC3E}">
        <p14:creationId xmlns:p14="http://schemas.microsoft.com/office/powerpoint/2010/main" val="2358058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147AE-C0DB-EAF6-66A0-9E1F766E07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7F0AC3-8803-7091-1E30-8E0ACD7D9C49}"/>
              </a:ext>
            </a:extLst>
          </p:cNvPr>
          <p:cNvSpPr>
            <a:spLocks noGrp="1"/>
          </p:cNvSpPr>
          <p:nvPr>
            <p:ph type="title"/>
          </p:nvPr>
        </p:nvSpPr>
        <p:spPr>
          <a:xfrm>
            <a:off x="128848" y="317814"/>
            <a:ext cx="10268712" cy="1700784"/>
          </a:xfrm>
        </p:spPr>
        <p:txBody>
          <a:bodyPr rtlCol="0"/>
          <a:lstStyle/>
          <a:p>
            <a:pPr rtl="0"/>
            <a:r>
              <a:rPr lang="en-US" dirty="0"/>
              <a:t>Multi-site </a:t>
            </a:r>
            <a:r>
              <a:rPr lang="en-US" dirty="0" err="1"/>
              <a:t>Ceph</a:t>
            </a:r>
            <a:r>
              <a:rPr lang="en-US" dirty="0"/>
              <a:t> (retired)</a:t>
            </a:r>
            <a:endParaRPr lang="en-GB" dirty="0"/>
          </a:p>
        </p:txBody>
      </p:sp>
      <p:sp>
        <p:nvSpPr>
          <p:cNvPr id="3" name="Text Placeholder 2">
            <a:extLst>
              <a:ext uri="{FF2B5EF4-FFF2-40B4-BE49-F238E27FC236}">
                <a16:creationId xmlns:a16="http://schemas.microsoft.com/office/drawing/2014/main" id="{0A5EAB77-A3A8-9117-CB4B-6E40D4BA6532}"/>
              </a:ext>
            </a:extLst>
          </p:cNvPr>
          <p:cNvSpPr>
            <a:spLocks noGrp="1"/>
          </p:cNvSpPr>
          <p:nvPr>
            <p:ph type="body" idx="1"/>
          </p:nvPr>
        </p:nvSpPr>
        <p:spPr>
          <a:xfrm>
            <a:off x="238231" y="2050345"/>
            <a:ext cx="6743014" cy="892048"/>
          </a:xfrm>
        </p:spPr>
        <p:txBody>
          <a:bodyPr rtlCol="0"/>
          <a:lstStyle/>
          <a:p>
            <a:r>
              <a:rPr lang="en-GB" dirty="0"/>
              <a:t>Federated Shared storage </a:t>
            </a:r>
          </a:p>
        </p:txBody>
      </p:sp>
      <p:sp>
        <p:nvSpPr>
          <p:cNvPr id="8" name="Footer Placeholder 8">
            <a:extLst>
              <a:ext uri="{FF2B5EF4-FFF2-40B4-BE49-F238E27FC236}">
                <a16:creationId xmlns:a16="http://schemas.microsoft.com/office/drawing/2014/main" id="{A8ED4853-4857-E6AD-1563-7361D6F79FFF}"/>
              </a:ext>
            </a:extLst>
          </p:cNvPr>
          <p:cNvSpPr>
            <a:spLocks noGrp="1"/>
          </p:cNvSpPr>
          <p:nvPr>
            <p:ph type="ftr" sz="quarter" idx="11"/>
          </p:nvPr>
        </p:nvSpPr>
        <p:spPr>
          <a:xfrm>
            <a:off x="960120" y="6356350"/>
            <a:ext cx="3593407" cy="365125"/>
          </a:xfrm>
        </p:spPr>
        <p:txBody>
          <a:bodyPr rtlCol="0"/>
          <a:lstStyle/>
          <a:p>
            <a:pPr rtl="0"/>
            <a:r>
              <a:rPr lang="en-GB"/>
              <a:t>Euclid UK Data Processing</a:t>
            </a:r>
            <a:endParaRPr lang="en-GB" dirty="0"/>
          </a:p>
        </p:txBody>
      </p:sp>
      <p:sp>
        <p:nvSpPr>
          <p:cNvPr id="7" name="Date Placeholder 7">
            <a:extLst>
              <a:ext uri="{FF2B5EF4-FFF2-40B4-BE49-F238E27FC236}">
                <a16:creationId xmlns:a16="http://schemas.microsoft.com/office/drawing/2014/main" id="{707B591A-2296-7827-CA70-B71B4520BE92}"/>
              </a:ext>
            </a:extLst>
          </p:cNvPr>
          <p:cNvSpPr>
            <a:spLocks noGrp="1"/>
          </p:cNvSpPr>
          <p:nvPr>
            <p:ph type="dt" sz="half" idx="10"/>
          </p:nvPr>
        </p:nvSpPr>
        <p:spPr>
          <a:xfrm>
            <a:off x="4477512" y="6356350"/>
            <a:ext cx="3236976" cy="365125"/>
          </a:xfrm>
        </p:spPr>
        <p:txBody>
          <a:bodyPr rtlCol="0"/>
          <a:lstStyle/>
          <a:p>
            <a:pPr rtl="0"/>
            <a:r>
              <a:rPr lang="en-US"/>
              <a:t>Sept 26 2025</a:t>
            </a:r>
            <a:endParaRPr lang="en-GB"/>
          </a:p>
        </p:txBody>
      </p:sp>
      <p:sp>
        <p:nvSpPr>
          <p:cNvPr id="9" name="Slide Number Placeholder 9">
            <a:extLst>
              <a:ext uri="{FF2B5EF4-FFF2-40B4-BE49-F238E27FC236}">
                <a16:creationId xmlns:a16="http://schemas.microsoft.com/office/drawing/2014/main" id="{EBAECFCA-E861-C746-4766-62E4EC7358E3}"/>
              </a:ext>
            </a:extLst>
          </p:cNvPr>
          <p:cNvSpPr>
            <a:spLocks noGrp="1"/>
          </p:cNvSpPr>
          <p:nvPr>
            <p:ph type="sldNum" sz="quarter" idx="12"/>
          </p:nvPr>
        </p:nvSpPr>
        <p:spPr>
          <a:xfrm>
            <a:off x="10296144" y="6356350"/>
            <a:ext cx="932688" cy="365125"/>
          </a:xfrm>
        </p:spPr>
        <p:txBody>
          <a:bodyPr rtlCol="0"/>
          <a:lstStyle/>
          <a:p>
            <a:pPr rtl="0"/>
            <a:fld id="{F97E8200-1950-409B-82E7-99938E7AE355}" type="slidenum">
              <a:rPr lang="en-GB" smtClean="0"/>
              <a:pPr rtl="0"/>
              <a:t>13</a:t>
            </a:fld>
            <a:endParaRPr lang="en-GB"/>
          </a:p>
        </p:txBody>
      </p:sp>
      <p:sp>
        <p:nvSpPr>
          <p:cNvPr id="4" name="Content Placeholder 4">
            <a:extLst>
              <a:ext uri="{FF2B5EF4-FFF2-40B4-BE49-F238E27FC236}">
                <a16:creationId xmlns:a16="http://schemas.microsoft.com/office/drawing/2014/main" id="{0F2D7C65-5337-FC1D-C0C4-05A2397701ED}"/>
              </a:ext>
            </a:extLst>
          </p:cNvPr>
          <p:cNvSpPr txBox="1">
            <a:spLocks/>
          </p:cNvSpPr>
          <p:nvPr/>
        </p:nvSpPr>
        <p:spPr>
          <a:xfrm>
            <a:off x="185585" y="2728270"/>
            <a:ext cx="5470391" cy="3636101"/>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sz="20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From 2018-2021*, none of the IRIS clouds offered shared filesystems to cloud clients. To overcome this, we built a federated </a:t>
            </a:r>
            <a:r>
              <a:rPr lang="en-GB" dirty="0" err="1"/>
              <a:t>Ceph</a:t>
            </a:r>
            <a:r>
              <a:rPr lang="en-GB" dirty="0"/>
              <a:t> cluster across our instances using ephemeral storage as the backend.</a:t>
            </a:r>
          </a:p>
          <a:p>
            <a:pPr marL="285750" indent="-285750"/>
            <a:r>
              <a:rPr lang="en-GB" dirty="0"/>
              <a:t>Deployed with </a:t>
            </a:r>
            <a:r>
              <a:rPr lang="en-GB" dirty="0" err="1"/>
              <a:t>Ceph</a:t>
            </a:r>
            <a:r>
              <a:rPr lang="en-GB" dirty="0"/>
              <a:t> Ansible</a:t>
            </a:r>
            <a:br>
              <a:rPr lang="en-GB" dirty="0"/>
            </a:br>
            <a:r>
              <a:rPr lang="en-GB" sz="1800" dirty="0">
                <a:hlinkClick r:id="rId3"/>
              </a:rPr>
              <a:t>https://github.com/ceph/ceph-ansible</a:t>
            </a:r>
            <a:endParaRPr lang="en-GB" sz="1800" dirty="0"/>
          </a:p>
          <a:p>
            <a:pPr marL="285750" indent="-285750"/>
            <a:r>
              <a:rPr lang="en-GB" dirty="0"/>
              <a:t>Compute nodes provide storage by serving ephemeral disk or volumes as OSDs</a:t>
            </a:r>
          </a:p>
          <a:p>
            <a:pPr marL="285750" indent="-285750"/>
            <a:r>
              <a:rPr lang="en-GB" dirty="0"/>
              <a:t>Each site runs monitors and metadata servers. MDS subtree pinning used to keep metadata calls local</a:t>
            </a:r>
          </a:p>
          <a:p>
            <a:pPr marL="285750" indent="-285750"/>
            <a:r>
              <a:rPr lang="en-GB" dirty="0"/>
              <a:t>Storage pool across entire deployment – 2-way replication for global data (home space)</a:t>
            </a:r>
          </a:p>
          <a:p>
            <a:pPr marL="285750" indent="-285750"/>
            <a:r>
              <a:rPr lang="en-GB" dirty="0"/>
              <a:t>Storage pool per site uses CRUSH rules to “localize” shared work spaces</a:t>
            </a:r>
          </a:p>
          <a:p>
            <a:pPr marL="285750" indent="-285750"/>
            <a:r>
              <a:rPr lang="en-GB" dirty="0"/>
              <a:t>POSIX extended attributes set the backend pool per file or directory</a:t>
            </a:r>
          </a:p>
          <a:p>
            <a:pPr marL="285750" indent="-285750"/>
            <a:r>
              <a:rPr lang="en-GB" dirty="0"/>
              <a:t>Compute nodes all mount </a:t>
            </a:r>
            <a:r>
              <a:rPr lang="en-GB" dirty="0" err="1"/>
              <a:t>CephFS</a:t>
            </a:r>
            <a:endParaRPr lang="en-GB" dirty="0"/>
          </a:p>
        </p:txBody>
      </p:sp>
      <p:pic>
        <p:nvPicPr>
          <p:cNvPr id="11" name="Picture 10" descr="A picture containing shape&#10;&#10;Description automatically generated">
            <a:extLst>
              <a:ext uri="{FF2B5EF4-FFF2-40B4-BE49-F238E27FC236}">
                <a16:creationId xmlns:a16="http://schemas.microsoft.com/office/drawing/2014/main" id="{89AECDDD-EC42-BE30-2643-7FD64800EF3C}"/>
              </a:ext>
            </a:extLst>
          </p:cNvPr>
          <p:cNvPicPr>
            <a:picLocks noChangeAspect="1"/>
          </p:cNvPicPr>
          <p:nvPr/>
        </p:nvPicPr>
        <p:blipFill>
          <a:blip r:embed="rId4"/>
          <a:stretch>
            <a:fillRect/>
          </a:stretch>
        </p:blipFill>
        <p:spPr>
          <a:xfrm>
            <a:off x="18047" y="6353305"/>
            <a:ext cx="719597" cy="504695"/>
          </a:xfrm>
          <a:prstGeom prst="rect">
            <a:avLst/>
          </a:prstGeom>
        </p:spPr>
      </p:pic>
      <p:pic>
        <p:nvPicPr>
          <p:cNvPr id="5" name="Image" descr="Image">
            <a:extLst>
              <a:ext uri="{FF2B5EF4-FFF2-40B4-BE49-F238E27FC236}">
                <a16:creationId xmlns:a16="http://schemas.microsoft.com/office/drawing/2014/main" id="{BDF9CA63-1213-CB63-4662-3F3AC33E5434}"/>
              </a:ext>
            </a:extLst>
          </p:cNvPr>
          <p:cNvPicPr>
            <a:picLocks noChangeAspect="1"/>
          </p:cNvPicPr>
          <p:nvPr/>
        </p:nvPicPr>
        <p:blipFill>
          <a:blip r:embed="rId5"/>
          <a:stretch>
            <a:fillRect/>
          </a:stretch>
        </p:blipFill>
        <p:spPr>
          <a:xfrm>
            <a:off x="5859600" y="2372319"/>
            <a:ext cx="2955195" cy="2703469"/>
          </a:xfrm>
          <a:prstGeom prst="rect">
            <a:avLst/>
          </a:prstGeom>
          <a:ln w="12700">
            <a:miter lim="400000"/>
          </a:ln>
        </p:spPr>
      </p:pic>
      <p:pic>
        <p:nvPicPr>
          <p:cNvPr id="6" name="Image" descr="Image">
            <a:extLst>
              <a:ext uri="{FF2B5EF4-FFF2-40B4-BE49-F238E27FC236}">
                <a16:creationId xmlns:a16="http://schemas.microsoft.com/office/drawing/2014/main" id="{86F427F3-79CA-2E55-1ED7-3E68F528E406}"/>
              </a:ext>
            </a:extLst>
          </p:cNvPr>
          <p:cNvPicPr>
            <a:picLocks noChangeAspect="1"/>
          </p:cNvPicPr>
          <p:nvPr/>
        </p:nvPicPr>
        <p:blipFill>
          <a:blip r:embed="rId6"/>
          <a:stretch>
            <a:fillRect/>
          </a:stretch>
        </p:blipFill>
        <p:spPr>
          <a:xfrm>
            <a:off x="9447419" y="2995198"/>
            <a:ext cx="2171425" cy="1457710"/>
          </a:xfrm>
          <a:prstGeom prst="rect">
            <a:avLst/>
          </a:prstGeom>
          <a:ln w="12700">
            <a:miter lim="400000"/>
          </a:ln>
        </p:spPr>
      </p:pic>
      <p:sp>
        <p:nvSpPr>
          <p:cNvPr id="10" name="Content Placeholder 4">
            <a:extLst>
              <a:ext uri="{FF2B5EF4-FFF2-40B4-BE49-F238E27FC236}">
                <a16:creationId xmlns:a16="http://schemas.microsoft.com/office/drawing/2014/main" id="{C05BA141-7950-FEB0-8C74-3E5B64CF097C}"/>
              </a:ext>
            </a:extLst>
          </p:cNvPr>
          <p:cNvSpPr txBox="1">
            <a:spLocks/>
          </p:cNvSpPr>
          <p:nvPr/>
        </p:nvSpPr>
        <p:spPr>
          <a:xfrm>
            <a:off x="5878452" y="5860115"/>
            <a:ext cx="5702624" cy="437322"/>
          </a:xfrm>
          <a:prstGeom prst="rect">
            <a:avLst/>
          </a:prstGeom>
        </p:spPr>
        <p:txBody>
          <a:bodyPr vert="horz" lIns="91440" tIns="45720" rIns="91440" bIns="45720" rtlCol="0">
            <a:normAutofit/>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sz="20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100" dirty="0"/>
              <a:t>*This system was retired when Manila shares became available, due to the latter’s better performance and resilience.</a:t>
            </a:r>
          </a:p>
        </p:txBody>
      </p:sp>
      <p:pic>
        <p:nvPicPr>
          <p:cNvPr id="12" name="Picture 11" descr="A logo with a circle and a circle in the middle&#10;&#10;AI-generated content may be incorrect.">
            <a:extLst>
              <a:ext uri="{FF2B5EF4-FFF2-40B4-BE49-F238E27FC236}">
                <a16:creationId xmlns:a16="http://schemas.microsoft.com/office/drawing/2014/main" id="{26441BFA-05C8-6896-C7FA-F4D39F2E19B9}"/>
              </a:ext>
            </a:extLst>
          </p:cNvPr>
          <p:cNvPicPr>
            <a:picLocks noChangeAspect="1"/>
          </p:cNvPicPr>
          <p:nvPr/>
        </p:nvPicPr>
        <p:blipFill>
          <a:blip r:embed="rId7"/>
          <a:stretch>
            <a:fillRect/>
          </a:stretch>
        </p:blipFill>
        <p:spPr>
          <a:xfrm>
            <a:off x="10345903" y="324048"/>
            <a:ext cx="1387807" cy="1726297"/>
          </a:xfrm>
          <a:prstGeom prst="rect">
            <a:avLst/>
          </a:prstGeom>
        </p:spPr>
      </p:pic>
    </p:spTree>
    <p:extLst>
      <p:ext uri="{BB962C8B-B14F-4D97-AF65-F5344CB8AC3E}">
        <p14:creationId xmlns:p14="http://schemas.microsoft.com/office/powerpoint/2010/main" val="3397189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691B3-B57B-48A0-0DB6-A4CEA78259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838C1-BF4C-6E0A-A98B-713F70AEA456}"/>
              </a:ext>
            </a:extLst>
          </p:cNvPr>
          <p:cNvSpPr>
            <a:spLocks noGrp="1"/>
          </p:cNvSpPr>
          <p:nvPr>
            <p:ph type="title"/>
          </p:nvPr>
        </p:nvSpPr>
        <p:spPr>
          <a:xfrm>
            <a:off x="253539" y="317814"/>
            <a:ext cx="10268712" cy="1700784"/>
          </a:xfrm>
        </p:spPr>
        <p:txBody>
          <a:bodyPr rtlCol="0">
            <a:normAutofit/>
          </a:bodyPr>
          <a:lstStyle/>
          <a:p>
            <a:pPr rtl="0"/>
            <a:r>
              <a:rPr lang="en-US" dirty="0"/>
              <a:t>Cloud Cluster Scale</a:t>
            </a:r>
            <a:endParaRPr lang="en-GB" dirty="0"/>
          </a:p>
        </p:txBody>
      </p:sp>
      <p:sp>
        <p:nvSpPr>
          <p:cNvPr id="3" name="Text Placeholder 2">
            <a:extLst>
              <a:ext uri="{FF2B5EF4-FFF2-40B4-BE49-F238E27FC236}">
                <a16:creationId xmlns:a16="http://schemas.microsoft.com/office/drawing/2014/main" id="{C6B0148C-032A-B6C0-920E-BC8773B0C821}"/>
              </a:ext>
            </a:extLst>
          </p:cNvPr>
          <p:cNvSpPr>
            <a:spLocks noGrp="1"/>
          </p:cNvSpPr>
          <p:nvPr>
            <p:ph type="body" idx="1"/>
          </p:nvPr>
        </p:nvSpPr>
        <p:spPr>
          <a:xfrm>
            <a:off x="238230" y="2050345"/>
            <a:ext cx="5857770" cy="892048"/>
          </a:xfrm>
        </p:spPr>
        <p:txBody>
          <a:bodyPr rtlCol="0"/>
          <a:lstStyle/>
          <a:p>
            <a:r>
              <a:rPr lang="en-GB" dirty="0"/>
              <a:t>Resources by Year</a:t>
            </a:r>
          </a:p>
        </p:txBody>
      </p:sp>
      <p:sp>
        <p:nvSpPr>
          <p:cNvPr id="8" name="Footer Placeholder 8">
            <a:extLst>
              <a:ext uri="{FF2B5EF4-FFF2-40B4-BE49-F238E27FC236}">
                <a16:creationId xmlns:a16="http://schemas.microsoft.com/office/drawing/2014/main" id="{97B8569F-F524-0507-8EF2-BB2F80A4D269}"/>
              </a:ext>
            </a:extLst>
          </p:cNvPr>
          <p:cNvSpPr>
            <a:spLocks noGrp="1"/>
          </p:cNvSpPr>
          <p:nvPr>
            <p:ph type="ftr" sz="quarter" idx="11"/>
          </p:nvPr>
        </p:nvSpPr>
        <p:spPr>
          <a:xfrm>
            <a:off x="960120" y="6356350"/>
            <a:ext cx="3593407" cy="365125"/>
          </a:xfrm>
        </p:spPr>
        <p:txBody>
          <a:bodyPr rtlCol="0"/>
          <a:lstStyle/>
          <a:p>
            <a:pPr rtl="0"/>
            <a:r>
              <a:rPr lang="en-GB"/>
              <a:t>Euclid UK Data Processing</a:t>
            </a:r>
            <a:endParaRPr lang="en-GB" dirty="0"/>
          </a:p>
        </p:txBody>
      </p:sp>
      <p:sp>
        <p:nvSpPr>
          <p:cNvPr id="7" name="Date Placeholder 7">
            <a:extLst>
              <a:ext uri="{FF2B5EF4-FFF2-40B4-BE49-F238E27FC236}">
                <a16:creationId xmlns:a16="http://schemas.microsoft.com/office/drawing/2014/main" id="{77E8B914-1C77-9E3F-7E9C-193489570233}"/>
              </a:ext>
            </a:extLst>
          </p:cNvPr>
          <p:cNvSpPr>
            <a:spLocks noGrp="1"/>
          </p:cNvSpPr>
          <p:nvPr>
            <p:ph type="dt" sz="half" idx="10"/>
          </p:nvPr>
        </p:nvSpPr>
        <p:spPr>
          <a:xfrm>
            <a:off x="4477512" y="6356350"/>
            <a:ext cx="3236976" cy="365125"/>
          </a:xfrm>
        </p:spPr>
        <p:txBody>
          <a:bodyPr rtlCol="0"/>
          <a:lstStyle/>
          <a:p>
            <a:pPr rtl="0"/>
            <a:r>
              <a:rPr lang="en-US"/>
              <a:t>Sept 26 2025</a:t>
            </a:r>
            <a:endParaRPr lang="en-GB"/>
          </a:p>
        </p:txBody>
      </p:sp>
      <p:sp>
        <p:nvSpPr>
          <p:cNvPr id="9" name="Slide Number Placeholder 9">
            <a:extLst>
              <a:ext uri="{FF2B5EF4-FFF2-40B4-BE49-F238E27FC236}">
                <a16:creationId xmlns:a16="http://schemas.microsoft.com/office/drawing/2014/main" id="{E39DC5AC-F23F-0F3B-836C-F310B635B45C}"/>
              </a:ext>
            </a:extLst>
          </p:cNvPr>
          <p:cNvSpPr>
            <a:spLocks noGrp="1"/>
          </p:cNvSpPr>
          <p:nvPr>
            <p:ph type="sldNum" sz="quarter" idx="12"/>
          </p:nvPr>
        </p:nvSpPr>
        <p:spPr>
          <a:xfrm>
            <a:off x="10296144" y="6356350"/>
            <a:ext cx="932688" cy="365125"/>
          </a:xfrm>
        </p:spPr>
        <p:txBody>
          <a:bodyPr rtlCol="0"/>
          <a:lstStyle/>
          <a:p>
            <a:pPr rtl="0"/>
            <a:fld id="{F97E8200-1950-409B-82E7-99938E7AE355}" type="slidenum">
              <a:rPr lang="en-GB" smtClean="0"/>
              <a:pPr rtl="0"/>
              <a:t>14</a:t>
            </a:fld>
            <a:endParaRPr lang="en-GB"/>
          </a:p>
        </p:txBody>
      </p:sp>
      <p:sp>
        <p:nvSpPr>
          <p:cNvPr id="4" name="Content Placeholder 4">
            <a:extLst>
              <a:ext uri="{FF2B5EF4-FFF2-40B4-BE49-F238E27FC236}">
                <a16:creationId xmlns:a16="http://schemas.microsoft.com/office/drawing/2014/main" id="{0BA4D17A-52B3-09A3-B493-89CBB5B61E4B}"/>
              </a:ext>
            </a:extLst>
          </p:cNvPr>
          <p:cNvSpPr txBox="1">
            <a:spLocks/>
          </p:cNvSpPr>
          <p:nvPr/>
        </p:nvSpPr>
        <p:spPr>
          <a:xfrm>
            <a:off x="185584" y="2728270"/>
            <a:ext cx="6237302" cy="3636101"/>
          </a:xfrm>
          <a:prstGeom prst="rect">
            <a:avLst/>
          </a:prstGeom>
        </p:spPr>
        <p:txBody>
          <a:bodyPr vert="horz" lIns="91440" tIns="45720" rIns="91440" bIns="45720" rtlCol="0">
            <a:normAutofit/>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sz="20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US" dirty="0"/>
            </a:br>
            <a:endParaRPr lang="en-US" dirty="0"/>
          </a:p>
        </p:txBody>
      </p:sp>
      <p:pic>
        <p:nvPicPr>
          <p:cNvPr id="11" name="Picture 10" descr="A picture containing shape&#10;&#10;Description automatically generated">
            <a:extLst>
              <a:ext uri="{FF2B5EF4-FFF2-40B4-BE49-F238E27FC236}">
                <a16:creationId xmlns:a16="http://schemas.microsoft.com/office/drawing/2014/main" id="{D9DBB7DD-C245-AC37-E579-8F1ED3763F52}"/>
              </a:ext>
            </a:extLst>
          </p:cNvPr>
          <p:cNvPicPr>
            <a:picLocks noChangeAspect="1"/>
          </p:cNvPicPr>
          <p:nvPr/>
        </p:nvPicPr>
        <p:blipFill>
          <a:blip r:embed="rId3"/>
          <a:stretch>
            <a:fillRect/>
          </a:stretch>
        </p:blipFill>
        <p:spPr>
          <a:xfrm>
            <a:off x="18047" y="6353305"/>
            <a:ext cx="719597" cy="504695"/>
          </a:xfrm>
          <a:prstGeom prst="rect">
            <a:avLst/>
          </a:prstGeom>
        </p:spPr>
      </p:pic>
      <p:sp>
        <p:nvSpPr>
          <p:cNvPr id="5" name="Text Placeholder 2">
            <a:extLst>
              <a:ext uri="{FF2B5EF4-FFF2-40B4-BE49-F238E27FC236}">
                <a16:creationId xmlns:a16="http://schemas.microsoft.com/office/drawing/2014/main" id="{2F40A6F9-050A-A57A-3EF4-7BFFDA58D543}"/>
              </a:ext>
            </a:extLst>
          </p:cNvPr>
          <p:cNvSpPr txBox="1">
            <a:spLocks/>
          </p:cNvSpPr>
          <p:nvPr/>
        </p:nvSpPr>
        <p:spPr>
          <a:xfrm>
            <a:off x="6384175" y="2050345"/>
            <a:ext cx="5622240" cy="892048"/>
          </a:xfrm>
          <a:prstGeom prst="rect">
            <a:avLst/>
          </a:prstGeom>
        </p:spPr>
        <p:txBody>
          <a:bodyPr vert="horz" lIns="91440" tIns="45720" rIns="91440" bIns="45720" rtlCol="0" anchor="ctr">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mn-lt"/>
                <a:ea typeface="+mn-ea"/>
                <a:cs typeface="+mn-cs"/>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mn-lt"/>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mn-lt"/>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t>IRIS Resource Allocation</a:t>
            </a:r>
          </a:p>
        </p:txBody>
      </p:sp>
      <p:sp>
        <p:nvSpPr>
          <p:cNvPr id="6" name="Content Placeholder 4">
            <a:extLst>
              <a:ext uri="{FF2B5EF4-FFF2-40B4-BE49-F238E27FC236}">
                <a16:creationId xmlns:a16="http://schemas.microsoft.com/office/drawing/2014/main" id="{70B07E72-ADF9-8D62-DA98-098BCEFD8770}"/>
              </a:ext>
            </a:extLst>
          </p:cNvPr>
          <p:cNvSpPr txBox="1">
            <a:spLocks/>
          </p:cNvSpPr>
          <p:nvPr/>
        </p:nvSpPr>
        <p:spPr>
          <a:xfrm>
            <a:off x="6422886" y="2697788"/>
            <a:ext cx="5470391" cy="3636101"/>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sz="20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Cluster size varies year by year</a:t>
            </a:r>
          </a:p>
          <a:p>
            <a:r>
              <a:rPr lang="en-US" dirty="0"/>
              <a:t>Euclid UK operates a resource allocation exercise annually, calculating needs for mission data processing, PF development and simulations, and science analysis. The total figures are submitted to IRIS</a:t>
            </a:r>
          </a:p>
          <a:p>
            <a:r>
              <a:rPr lang="en-US" dirty="0"/>
              <a:t>IRIS RSAP determines total resource allocated, and informs us where they will be provided</a:t>
            </a:r>
          </a:p>
          <a:p>
            <a:r>
              <a:rPr lang="en-US" dirty="0"/>
              <a:t>We resize the cluster accordingly, increasing/decreasing the deployments at the cloud sites as needed</a:t>
            </a:r>
          </a:p>
          <a:p>
            <a:endParaRPr lang="en-US" dirty="0"/>
          </a:p>
          <a:p>
            <a:pPr marL="0" indent="0">
              <a:buNone/>
            </a:pPr>
            <a:r>
              <a:rPr lang="en-US" dirty="0"/>
              <a:t>* Use of multi-site </a:t>
            </a:r>
            <a:r>
              <a:rPr lang="en-US" dirty="0" err="1"/>
              <a:t>Ceph</a:t>
            </a:r>
            <a:endParaRPr lang="en-US" dirty="0"/>
          </a:p>
        </p:txBody>
      </p:sp>
      <p:graphicFrame>
        <p:nvGraphicFramePr>
          <p:cNvPr id="10" name="Table 9">
            <a:extLst>
              <a:ext uri="{FF2B5EF4-FFF2-40B4-BE49-F238E27FC236}">
                <a16:creationId xmlns:a16="http://schemas.microsoft.com/office/drawing/2014/main" id="{8C047A51-98A0-FD68-BE47-C08263416EC2}"/>
              </a:ext>
            </a:extLst>
          </p:cNvPr>
          <p:cNvGraphicFramePr>
            <a:graphicFrameLocks noGrp="1"/>
          </p:cNvGraphicFramePr>
          <p:nvPr>
            <p:extLst>
              <p:ext uri="{D42A27DB-BD31-4B8C-83A1-F6EECF244321}">
                <p14:modId xmlns:p14="http://schemas.microsoft.com/office/powerpoint/2010/main" val="3163758587"/>
              </p:ext>
            </p:extLst>
          </p:nvPr>
        </p:nvGraphicFramePr>
        <p:xfrm>
          <a:off x="253539" y="2728271"/>
          <a:ext cx="5598620" cy="3497958"/>
        </p:xfrm>
        <a:graphic>
          <a:graphicData uri="http://schemas.openxmlformats.org/drawingml/2006/table">
            <a:tbl>
              <a:tblPr firstRow="1" bandRow="1">
                <a:tableStyleId>{5C22544A-7EE6-4342-B048-85BDC9FD1C3A}</a:tableStyleId>
              </a:tblPr>
              <a:tblGrid>
                <a:gridCol w="1399655">
                  <a:extLst>
                    <a:ext uri="{9D8B030D-6E8A-4147-A177-3AD203B41FA5}">
                      <a16:colId xmlns:a16="http://schemas.microsoft.com/office/drawing/2014/main" val="2413860998"/>
                    </a:ext>
                  </a:extLst>
                </a:gridCol>
                <a:gridCol w="1399655">
                  <a:extLst>
                    <a:ext uri="{9D8B030D-6E8A-4147-A177-3AD203B41FA5}">
                      <a16:colId xmlns:a16="http://schemas.microsoft.com/office/drawing/2014/main" val="1249258582"/>
                    </a:ext>
                  </a:extLst>
                </a:gridCol>
                <a:gridCol w="1399655">
                  <a:extLst>
                    <a:ext uri="{9D8B030D-6E8A-4147-A177-3AD203B41FA5}">
                      <a16:colId xmlns:a16="http://schemas.microsoft.com/office/drawing/2014/main" val="3995234510"/>
                    </a:ext>
                  </a:extLst>
                </a:gridCol>
                <a:gridCol w="1399655">
                  <a:extLst>
                    <a:ext uri="{9D8B030D-6E8A-4147-A177-3AD203B41FA5}">
                      <a16:colId xmlns:a16="http://schemas.microsoft.com/office/drawing/2014/main" val="1321491236"/>
                    </a:ext>
                  </a:extLst>
                </a:gridCol>
              </a:tblGrid>
              <a:tr h="388662">
                <a:tc>
                  <a:txBody>
                    <a:bodyPr/>
                    <a:lstStyle/>
                    <a:p>
                      <a:pPr algn="ctr"/>
                      <a:r>
                        <a:rPr lang="en-GB" dirty="0"/>
                        <a:t>Year</a:t>
                      </a:r>
                    </a:p>
                  </a:txBody>
                  <a:tcPr/>
                </a:tc>
                <a:tc>
                  <a:txBody>
                    <a:bodyPr/>
                    <a:lstStyle/>
                    <a:p>
                      <a:pPr algn="ctr"/>
                      <a:r>
                        <a:rPr lang="en-GB" dirty="0"/>
                        <a:t>CPU</a:t>
                      </a:r>
                    </a:p>
                  </a:txBody>
                  <a:tcPr/>
                </a:tc>
                <a:tc>
                  <a:txBody>
                    <a:bodyPr/>
                    <a:lstStyle/>
                    <a:p>
                      <a:pPr algn="ctr"/>
                      <a:r>
                        <a:rPr lang="en-GB" dirty="0" err="1"/>
                        <a:t>CephFS</a:t>
                      </a:r>
                      <a:endParaRPr lang="en-GB" dirty="0"/>
                    </a:p>
                  </a:txBody>
                  <a:tcPr/>
                </a:tc>
                <a:tc>
                  <a:txBody>
                    <a:bodyPr/>
                    <a:lstStyle/>
                    <a:p>
                      <a:pPr algn="ctr"/>
                      <a:r>
                        <a:rPr lang="en-GB" dirty="0"/>
                        <a:t>GPU</a:t>
                      </a:r>
                    </a:p>
                  </a:txBody>
                  <a:tcPr/>
                </a:tc>
                <a:extLst>
                  <a:ext uri="{0D108BD9-81ED-4DB2-BD59-A6C34878D82A}">
                    <a16:rowId xmlns:a16="http://schemas.microsoft.com/office/drawing/2014/main" val="3902806705"/>
                  </a:ext>
                </a:extLst>
              </a:tr>
              <a:tr h="388662">
                <a:tc>
                  <a:txBody>
                    <a:bodyPr/>
                    <a:lstStyle/>
                    <a:p>
                      <a:pPr algn="ctr"/>
                      <a:r>
                        <a:rPr lang="en-GB" dirty="0"/>
                        <a:t>2018</a:t>
                      </a:r>
                    </a:p>
                  </a:txBody>
                  <a:tcPr/>
                </a:tc>
                <a:tc>
                  <a:txBody>
                    <a:bodyPr/>
                    <a:lstStyle/>
                    <a:p>
                      <a:pPr algn="ctr"/>
                      <a:r>
                        <a:rPr lang="en-GB" dirty="0"/>
                        <a:t>1500</a:t>
                      </a:r>
                    </a:p>
                  </a:txBody>
                  <a:tcPr/>
                </a:tc>
                <a:tc>
                  <a:txBody>
                    <a:bodyPr/>
                    <a:lstStyle/>
                    <a:p>
                      <a:pPr algn="ctr"/>
                      <a:r>
                        <a:rPr lang="en-GB" dirty="0"/>
                        <a:t>20TB*</a:t>
                      </a:r>
                    </a:p>
                  </a:txBody>
                  <a:tcPr/>
                </a:tc>
                <a:tc>
                  <a:txBody>
                    <a:bodyPr/>
                    <a:lstStyle/>
                    <a:p>
                      <a:pPr algn="ctr"/>
                      <a:endParaRPr lang="en-GB" dirty="0"/>
                    </a:p>
                  </a:txBody>
                  <a:tcPr/>
                </a:tc>
                <a:extLst>
                  <a:ext uri="{0D108BD9-81ED-4DB2-BD59-A6C34878D82A}">
                    <a16:rowId xmlns:a16="http://schemas.microsoft.com/office/drawing/2014/main" val="4168808609"/>
                  </a:ext>
                </a:extLst>
              </a:tr>
              <a:tr h="388662">
                <a:tc>
                  <a:txBody>
                    <a:bodyPr/>
                    <a:lstStyle/>
                    <a:p>
                      <a:pPr algn="ctr"/>
                      <a:r>
                        <a:rPr lang="en-GB" dirty="0"/>
                        <a:t>2019</a:t>
                      </a:r>
                    </a:p>
                  </a:txBody>
                  <a:tcPr/>
                </a:tc>
                <a:tc>
                  <a:txBody>
                    <a:bodyPr/>
                    <a:lstStyle/>
                    <a:p>
                      <a:pPr algn="ctr"/>
                      <a:r>
                        <a:rPr lang="en-GB" dirty="0"/>
                        <a:t>2000</a:t>
                      </a:r>
                    </a:p>
                  </a:txBody>
                  <a:tcPr/>
                </a:tc>
                <a:tc>
                  <a:txBody>
                    <a:bodyPr/>
                    <a:lstStyle/>
                    <a:p>
                      <a:pPr algn="ctr"/>
                      <a:r>
                        <a:rPr lang="en-GB" dirty="0"/>
                        <a:t>40TB*</a:t>
                      </a:r>
                    </a:p>
                  </a:txBody>
                  <a:tcPr/>
                </a:tc>
                <a:tc>
                  <a:txBody>
                    <a:bodyPr/>
                    <a:lstStyle/>
                    <a:p>
                      <a:pPr algn="ctr"/>
                      <a:endParaRPr lang="en-GB"/>
                    </a:p>
                  </a:txBody>
                  <a:tcPr/>
                </a:tc>
                <a:extLst>
                  <a:ext uri="{0D108BD9-81ED-4DB2-BD59-A6C34878D82A}">
                    <a16:rowId xmlns:a16="http://schemas.microsoft.com/office/drawing/2014/main" val="2167718491"/>
                  </a:ext>
                </a:extLst>
              </a:tr>
              <a:tr h="388662">
                <a:tc>
                  <a:txBody>
                    <a:bodyPr/>
                    <a:lstStyle/>
                    <a:p>
                      <a:pPr algn="ctr"/>
                      <a:r>
                        <a:rPr lang="en-GB" dirty="0"/>
                        <a:t>2020</a:t>
                      </a:r>
                    </a:p>
                  </a:txBody>
                  <a:tcPr/>
                </a:tc>
                <a:tc>
                  <a:txBody>
                    <a:bodyPr/>
                    <a:lstStyle/>
                    <a:p>
                      <a:pPr algn="ctr"/>
                      <a:r>
                        <a:rPr lang="en-GB" dirty="0"/>
                        <a:t>4600</a:t>
                      </a:r>
                    </a:p>
                  </a:txBody>
                  <a:tcPr/>
                </a:tc>
                <a:tc>
                  <a:txBody>
                    <a:bodyPr/>
                    <a:lstStyle/>
                    <a:p>
                      <a:pPr algn="ctr"/>
                      <a:r>
                        <a:rPr lang="en-GB" dirty="0"/>
                        <a:t>45TB*</a:t>
                      </a:r>
                    </a:p>
                  </a:txBody>
                  <a:tcPr/>
                </a:tc>
                <a:tc>
                  <a:txBody>
                    <a:bodyPr/>
                    <a:lstStyle/>
                    <a:p>
                      <a:pPr algn="ctr"/>
                      <a:endParaRPr lang="en-GB"/>
                    </a:p>
                  </a:txBody>
                  <a:tcPr/>
                </a:tc>
                <a:extLst>
                  <a:ext uri="{0D108BD9-81ED-4DB2-BD59-A6C34878D82A}">
                    <a16:rowId xmlns:a16="http://schemas.microsoft.com/office/drawing/2014/main" val="1682994785"/>
                  </a:ext>
                </a:extLst>
              </a:tr>
              <a:tr h="388662">
                <a:tc>
                  <a:txBody>
                    <a:bodyPr/>
                    <a:lstStyle/>
                    <a:p>
                      <a:pPr algn="ctr"/>
                      <a:r>
                        <a:rPr lang="en-GB" dirty="0"/>
                        <a:t>2021</a:t>
                      </a:r>
                    </a:p>
                  </a:txBody>
                  <a:tcPr/>
                </a:tc>
                <a:tc>
                  <a:txBody>
                    <a:bodyPr/>
                    <a:lstStyle/>
                    <a:p>
                      <a:pPr algn="ctr"/>
                      <a:r>
                        <a:rPr lang="en-GB" dirty="0"/>
                        <a:t>6000</a:t>
                      </a:r>
                    </a:p>
                  </a:txBody>
                  <a:tcPr/>
                </a:tc>
                <a:tc>
                  <a:txBody>
                    <a:bodyPr/>
                    <a:lstStyle/>
                    <a:p>
                      <a:pPr algn="ctr"/>
                      <a:r>
                        <a:rPr lang="en-GB" dirty="0"/>
                        <a:t>100TB</a:t>
                      </a:r>
                    </a:p>
                  </a:txBody>
                  <a:tcPr/>
                </a:tc>
                <a:tc>
                  <a:txBody>
                    <a:bodyPr/>
                    <a:lstStyle/>
                    <a:p>
                      <a:pPr algn="ctr"/>
                      <a:endParaRPr lang="en-GB" dirty="0"/>
                    </a:p>
                  </a:txBody>
                  <a:tcPr/>
                </a:tc>
                <a:extLst>
                  <a:ext uri="{0D108BD9-81ED-4DB2-BD59-A6C34878D82A}">
                    <a16:rowId xmlns:a16="http://schemas.microsoft.com/office/drawing/2014/main" val="2411134803"/>
                  </a:ext>
                </a:extLst>
              </a:tr>
              <a:tr h="388662">
                <a:tc>
                  <a:txBody>
                    <a:bodyPr/>
                    <a:lstStyle/>
                    <a:p>
                      <a:pPr algn="ctr"/>
                      <a:r>
                        <a:rPr lang="en-GB" dirty="0"/>
                        <a:t>2022</a:t>
                      </a:r>
                    </a:p>
                  </a:txBody>
                  <a:tcPr/>
                </a:tc>
                <a:tc>
                  <a:txBody>
                    <a:bodyPr/>
                    <a:lstStyle/>
                    <a:p>
                      <a:pPr algn="ctr"/>
                      <a:r>
                        <a:rPr lang="en-GB" dirty="0"/>
                        <a:t>6000</a:t>
                      </a:r>
                    </a:p>
                  </a:txBody>
                  <a:tcPr/>
                </a:tc>
                <a:tc>
                  <a:txBody>
                    <a:bodyPr/>
                    <a:lstStyle/>
                    <a:p>
                      <a:pPr algn="ctr"/>
                      <a:r>
                        <a:rPr lang="en-GB" dirty="0"/>
                        <a:t>100TB</a:t>
                      </a:r>
                    </a:p>
                  </a:txBody>
                  <a:tcPr/>
                </a:tc>
                <a:tc>
                  <a:txBody>
                    <a:bodyPr/>
                    <a:lstStyle/>
                    <a:p>
                      <a:pPr algn="ctr"/>
                      <a:endParaRPr lang="en-GB" dirty="0"/>
                    </a:p>
                  </a:txBody>
                  <a:tcPr/>
                </a:tc>
                <a:extLst>
                  <a:ext uri="{0D108BD9-81ED-4DB2-BD59-A6C34878D82A}">
                    <a16:rowId xmlns:a16="http://schemas.microsoft.com/office/drawing/2014/main" val="3119779765"/>
                  </a:ext>
                </a:extLst>
              </a:tr>
              <a:tr h="388662">
                <a:tc>
                  <a:txBody>
                    <a:bodyPr/>
                    <a:lstStyle/>
                    <a:p>
                      <a:pPr algn="ctr"/>
                      <a:r>
                        <a:rPr lang="en-GB" dirty="0"/>
                        <a:t>2023</a:t>
                      </a:r>
                    </a:p>
                  </a:txBody>
                  <a:tcPr/>
                </a:tc>
                <a:tc>
                  <a:txBody>
                    <a:bodyPr/>
                    <a:lstStyle/>
                    <a:p>
                      <a:pPr algn="ctr"/>
                      <a:r>
                        <a:rPr lang="en-GB" dirty="0"/>
                        <a:t>4500</a:t>
                      </a:r>
                    </a:p>
                  </a:txBody>
                  <a:tcPr/>
                </a:tc>
                <a:tc>
                  <a:txBody>
                    <a:bodyPr/>
                    <a:lstStyle/>
                    <a:p>
                      <a:pPr algn="ctr"/>
                      <a:r>
                        <a:rPr lang="en-GB" dirty="0"/>
                        <a:t>130TB</a:t>
                      </a:r>
                    </a:p>
                  </a:txBody>
                  <a:tcPr/>
                </a:tc>
                <a:tc>
                  <a:txBody>
                    <a:bodyPr/>
                    <a:lstStyle/>
                    <a:p>
                      <a:pPr algn="ctr"/>
                      <a:r>
                        <a:rPr lang="en-GB" dirty="0"/>
                        <a:t>2</a:t>
                      </a:r>
                    </a:p>
                  </a:txBody>
                  <a:tcPr/>
                </a:tc>
                <a:extLst>
                  <a:ext uri="{0D108BD9-81ED-4DB2-BD59-A6C34878D82A}">
                    <a16:rowId xmlns:a16="http://schemas.microsoft.com/office/drawing/2014/main" val="1518436118"/>
                  </a:ext>
                </a:extLst>
              </a:tr>
              <a:tr h="388662">
                <a:tc>
                  <a:txBody>
                    <a:bodyPr/>
                    <a:lstStyle/>
                    <a:p>
                      <a:pPr algn="ctr"/>
                      <a:r>
                        <a:rPr lang="en-GB" dirty="0"/>
                        <a:t>2024</a:t>
                      </a:r>
                    </a:p>
                  </a:txBody>
                  <a:tcPr/>
                </a:tc>
                <a:tc>
                  <a:txBody>
                    <a:bodyPr/>
                    <a:lstStyle/>
                    <a:p>
                      <a:pPr algn="ctr"/>
                      <a:r>
                        <a:rPr lang="en-GB" dirty="0"/>
                        <a:t>4500</a:t>
                      </a:r>
                    </a:p>
                  </a:txBody>
                  <a:tcPr/>
                </a:tc>
                <a:tc>
                  <a:txBody>
                    <a:bodyPr/>
                    <a:lstStyle/>
                    <a:p>
                      <a:pPr algn="ctr"/>
                      <a:r>
                        <a:rPr lang="en-GB" dirty="0"/>
                        <a:t>200TB</a:t>
                      </a:r>
                    </a:p>
                  </a:txBody>
                  <a:tcPr/>
                </a:tc>
                <a:tc>
                  <a:txBody>
                    <a:bodyPr/>
                    <a:lstStyle/>
                    <a:p>
                      <a:pPr algn="ctr"/>
                      <a:r>
                        <a:rPr lang="en-GB" dirty="0"/>
                        <a:t>4</a:t>
                      </a:r>
                    </a:p>
                  </a:txBody>
                  <a:tcPr/>
                </a:tc>
                <a:extLst>
                  <a:ext uri="{0D108BD9-81ED-4DB2-BD59-A6C34878D82A}">
                    <a16:rowId xmlns:a16="http://schemas.microsoft.com/office/drawing/2014/main" val="926896332"/>
                  </a:ext>
                </a:extLst>
              </a:tr>
              <a:tr h="388662">
                <a:tc>
                  <a:txBody>
                    <a:bodyPr/>
                    <a:lstStyle/>
                    <a:p>
                      <a:pPr algn="ctr"/>
                      <a:r>
                        <a:rPr lang="en-GB" dirty="0"/>
                        <a:t>2025</a:t>
                      </a:r>
                    </a:p>
                  </a:txBody>
                  <a:tcPr/>
                </a:tc>
                <a:tc>
                  <a:txBody>
                    <a:bodyPr/>
                    <a:lstStyle/>
                    <a:p>
                      <a:pPr algn="ctr"/>
                      <a:r>
                        <a:rPr lang="en-GB" dirty="0"/>
                        <a:t>8000</a:t>
                      </a:r>
                    </a:p>
                  </a:txBody>
                  <a:tcPr/>
                </a:tc>
                <a:tc>
                  <a:txBody>
                    <a:bodyPr/>
                    <a:lstStyle/>
                    <a:p>
                      <a:pPr algn="ctr"/>
                      <a:r>
                        <a:rPr lang="en-GB" dirty="0"/>
                        <a:t>300TB</a:t>
                      </a:r>
                    </a:p>
                  </a:txBody>
                  <a:tcPr/>
                </a:tc>
                <a:tc>
                  <a:txBody>
                    <a:bodyPr/>
                    <a:lstStyle/>
                    <a:p>
                      <a:pPr algn="ctr"/>
                      <a:r>
                        <a:rPr lang="en-GB" dirty="0"/>
                        <a:t>8</a:t>
                      </a:r>
                    </a:p>
                  </a:txBody>
                  <a:tcPr/>
                </a:tc>
                <a:extLst>
                  <a:ext uri="{0D108BD9-81ED-4DB2-BD59-A6C34878D82A}">
                    <a16:rowId xmlns:a16="http://schemas.microsoft.com/office/drawing/2014/main" val="4268735288"/>
                  </a:ext>
                </a:extLst>
              </a:tr>
            </a:tbl>
          </a:graphicData>
        </a:graphic>
      </p:graphicFrame>
      <p:pic>
        <p:nvPicPr>
          <p:cNvPr id="16" name="Image" descr="Image">
            <a:extLst>
              <a:ext uri="{FF2B5EF4-FFF2-40B4-BE49-F238E27FC236}">
                <a16:creationId xmlns:a16="http://schemas.microsoft.com/office/drawing/2014/main" id="{A8BB8C2D-9DC0-059A-9783-ECA23E1A360D}"/>
              </a:ext>
            </a:extLst>
          </p:cNvPr>
          <p:cNvPicPr>
            <a:picLocks noChangeAspect="1"/>
          </p:cNvPicPr>
          <p:nvPr/>
        </p:nvPicPr>
        <p:blipFill>
          <a:blip r:embed="rId4"/>
          <a:stretch>
            <a:fillRect/>
          </a:stretch>
        </p:blipFill>
        <p:spPr>
          <a:xfrm>
            <a:off x="8693901" y="1825806"/>
            <a:ext cx="339153" cy="124286"/>
          </a:xfrm>
          <a:prstGeom prst="rect">
            <a:avLst/>
          </a:prstGeom>
          <a:ln w="12700">
            <a:miter lim="400000"/>
          </a:ln>
        </p:spPr>
      </p:pic>
      <p:pic>
        <p:nvPicPr>
          <p:cNvPr id="17" name="Graphic 16" descr="Cloud outline">
            <a:extLst>
              <a:ext uri="{FF2B5EF4-FFF2-40B4-BE49-F238E27FC236}">
                <a16:creationId xmlns:a16="http://schemas.microsoft.com/office/drawing/2014/main" id="{50AE1FB8-C0FB-29DC-054A-BF8AF1EC50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7894" y="1331443"/>
            <a:ext cx="963807" cy="963807"/>
          </a:xfrm>
          <a:prstGeom prst="rect">
            <a:avLst/>
          </a:prstGeom>
        </p:spPr>
      </p:pic>
      <p:pic>
        <p:nvPicPr>
          <p:cNvPr id="19" name="Image" descr="Image">
            <a:extLst>
              <a:ext uri="{FF2B5EF4-FFF2-40B4-BE49-F238E27FC236}">
                <a16:creationId xmlns:a16="http://schemas.microsoft.com/office/drawing/2014/main" id="{8F8A4CA1-100D-43A2-CDF1-888CA46C6DFF}"/>
              </a:ext>
            </a:extLst>
          </p:cNvPr>
          <p:cNvPicPr>
            <a:picLocks noChangeAspect="1"/>
          </p:cNvPicPr>
          <p:nvPr/>
        </p:nvPicPr>
        <p:blipFill>
          <a:blip r:embed="rId4"/>
          <a:stretch>
            <a:fillRect/>
          </a:stretch>
        </p:blipFill>
        <p:spPr>
          <a:xfrm>
            <a:off x="10607186" y="819792"/>
            <a:ext cx="766763" cy="280988"/>
          </a:xfrm>
          <a:prstGeom prst="rect">
            <a:avLst/>
          </a:prstGeom>
          <a:ln w="12700">
            <a:miter lim="400000"/>
          </a:ln>
        </p:spPr>
      </p:pic>
      <p:pic>
        <p:nvPicPr>
          <p:cNvPr id="20" name="Image" descr="Image">
            <a:extLst>
              <a:ext uri="{FF2B5EF4-FFF2-40B4-BE49-F238E27FC236}">
                <a16:creationId xmlns:a16="http://schemas.microsoft.com/office/drawing/2014/main" id="{3E173199-3A30-715E-3C9B-2B6C54654D5F}"/>
              </a:ext>
            </a:extLst>
          </p:cNvPr>
          <p:cNvPicPr>
            <a:picLocks noChangeAspect="1"/>
          </p:cNvPicPr>
          <p:nvPr/>
        </p:nvPicPr>
        <p:blipFill>
          <a:blip r:embed="rId4"/>
          <a:stretch>
            <a:fillRect/>
          </a:stretch>
        </p:blipFill>
        <p:spPr>
          <a:xfrm>
            <a:off x="10607191" y="697287"/>
            <a:ext cx="766763" cy="280988"/>
          </a:xfrm>
          <a:prstGeom prst="rect">
            <a:avLst/>
          </a:prstGeom>
          <a:ln w="12700">
            <a:miter lim="400000"/>
          </a:ln>
        </p:spPr>
      </p:pic>
      <p:pic>
        <p:nvPicPr>
          <p:cNvPr id="21" name="Image" descr="Image">
            <a:extLst>
              <a:ext uri="{FF2B5EF4-FFF2-40B4-BE49-F238E27FC236}">
                <a16:creationId xmlns:a16="http://schemas.microsoft.com/office/drawing/2014/main" id="{00C9969B-3214-FBA4-F7D9-B706B2787F70}"/>
              </a:ext>
            </a:extLst>
          </p:cNvPr>
          <p:cNvPicPr>
            <a:picLocks noChangeAspect="1"/>
          </p:cNvPicPr>
          <p:nvPr/>
        </p:nvPicPr>
        <p:blipFill>
          <a:blip r:embed="rId4"/>
          <a:stretch>
            <a:fillRect/>
          </a:stretch>
        </p:blipFill>
        <p:spPr>
          <a:xfrm>
            <a:off x="10608664" y="568178"/>
            <a:ext cx="766763" cy="280988"/>
          </a:xfrm>
          <a:prstGeom prst="rect">
            <a:avLst/>
          </a:prstGeom>
          <a:ln w="12700">
            <a:miter lim="400000"/>
          </a:ln>
        </p:spPr>
      </p:pic>
      <p:pic>
        <p:nvPicPr>
          <p:cNvPr id="22" name="Image" descr="Image">
            <a:extLst>
              <a:ext uri="{FF2B5EF4-FFF2-40B4-BE49-F238E27FC236}">
                <a16:creationId xmlns:a16="http://schemas.microsoft.com/office/drawing/2014/main" id="{2EE4AA58-1883-E37D-AF6C-41602EA6B4CE}"/>
              </a:ext>
            </a:extLst>
          </p:cNvPr>
          <p:cNvPicPr>
            <a:picLocks noChangeAspect="1"/>
          </p:cNvPicPr>
          <p:nvPr/>
        </p:nvPicPr>
        <p:blipFill>
          <a:blip r:embed="rId4"/>
          <a:stretch>
            <a:fillRect/>
          </a:stretch>
        </p:blipFill>
        <p:spPr>
          <a:xfrm>
            <a:off x="10607186" y="444310"/>
            <a:ext cx="766763" cy="280988"/>
          </a:xfrm>
          <a:prstGeom prst="rect">
            <a:avLst/>
          </a:prstGeom>
          <a:ln w="12700">
            <a:miter lim="400000"/>
          </a:ln>
        </p:spPr>
      </p:pic>
      <p:pic>
        <p:nvPicPr>
          <p:cNvPr id="23" name="Graphic 22" descr="Cloud outline">
            <a:extLst>
              <a:ext uri="{FF2B5EF4-FFF2-40B4-BE49-F238E27FC236}">
                <a16:creationId xmlns:a16="http://schemas.microsoft.com/office/drawing/2014/main" id="{3FF2BD84-00CA-7F17-BA30-C1FFD20A8C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3004" y="-391858"/>
            <a:ext cx="2178996" cy="2178996"/>
          </a:xfrm>
          <a:prstGeom prst="rect">
            <a:avLst/>
          </a:prstGeom>
        </p:spPr>
      </p:pic>
      <p:pic>
        <p:nvPicPr>
          <p:cNvPr id="25" name="Image" descr="Image">
            <a:extLst>
              <a:ext uri="{FF2B5EF4-FFF2-40B4-BE49-F238E27FC236}">
                <a16:creationId xmlns:a16="http://schemas.microsoft.com/office/drawing/2014/main" id="{724ACCC9-9CF1-4372-8FC1-96E1C1DA54C6}"/>
              </a:ext>
            </a:extLst>
          </p:cNvPr>
          <p:cNvPicPr>
            <a:picLocks noChangeAspect="1"/>
          </p:cNvPicPr>
          <p:nvPr/>
        </p:nvPicPr>
        <p:blipFill>
          <a:blip r:embed="rId4"/>
          <a:stretch>
            <a:fillRect/>
          </a:stretch>
        </p:blipFill>
        <p:spPr>
          <a:xfrm>
            <a:off x="9611112" y="1486544"/>
            <a:ext cx="453119" cy="166050"/>
          </a:xfrm>
          <a:prstGeom prst="rect">
            <a:avLst/>
          </a:prstGeom>
          <a:ln w="12700">
            <a:miter lim="400000"/>
          </a:ln>
        </p:spPr>
      </p:pic>
      <p:pic>
        <p:nvPicPr>
          <p:cNvPr id="26" name="Image" descr="Image">
            <a:extLst>
              <a:ext uri="{FF2B5EF4-FFF2-40B4-BE49-F238E27FC236}">
                <a16:creationId xmlns:a16="http://schemas.microsoft.com/office/drawing/2014/main" id="{6261C146-51B8-E190-ABCB-A8171D1388EE}"/>
              </a:ext>
            </a:extLst>
          </p:cNvPr>
          <p:cNvPicPr>
            <a:picLocks noChangeAspect="1"/>
          </p:cNvPicPr>
          <p:nvPr/>
        </p:nvPicPr>
        <p:blipFill>
          <a:blip r:embed="rId4"/>
          <a:stretch>
            <a:fillRect/>
          </a:stretch>
        </p:blipFill>
        <p:spPr>
          <a:xfrm>
            <a:off x="9611111" y="1431543"/>
            <a:ext cx="453119" cy="166050"/>
          </a:xfrm>
          <a:prstGeom prst="rect">
            <a:avLst/>
          </a:prstGeom>
          <a:ln w="12700">
            <a:miter lim="400000"/>
          </a:ln>
        </p:spPr>
      </p:pic>
      <p:pic>
        <p:nvPicPr>
          <p:cNvPr id="29" name="Graphic 28" descr="Cloud outline">
            <a:extLst>
              <a:ext uri="{FF2B5EF4-FFF2-40B4-BE49-F238E27FC236}">
                <a16:creationId xmlns:a16="http://schemas.microsoft.com/office/drawing/2014/main" id="{995CA133-E56A-77FE-E591-19686661DB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51589" y="783060"/>
            <a:ext cx="1287679" cy="1287679"/>
          </a:xfrm>
          <a:prstGeom prst="rect">
            <a:avLst/>
          </a:prstGeom>
        </p:spPr>
      </p:pic>
    </p:spTree>
    <p:extLst>
      <p:ext uri="{BB962C8B-B14F-4D97-AF65-F5344CB8AC3E}">
        <p14:creationId xmlns:p14="http://schemas.microsoft.com/office/powerpoint/2010/main" val="6168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26"/>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dvAuto="0"/>
      <p:bldP spid="19" grpId="0" animBg="1" advAuto="0"/>
      <p:bldP spid="20" grpId="0" animBg="1" advAuto="0"/>
      <p:bldP spid="21" grpId="0" animBg="1" advAuto="0"/>
      <p:bldP spid="22" grpId="0" animBg="1" advAuto="0"/>
      <p:bldP spid="25" grpId="0" animBg="1" advAuto="0"/>
      <p:bldP spid="26"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D8C28-29AB-0D8E-6E49-CB4E20B84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C21F93-7F84-E823-C12A-3FF004F0069E}"/>
              </a:ext>
            </a:extLst>
          </p:cNvPr>
          <p:cNvSpPr>
            <a:spLocks noGrp="1"/>
          </p:cNvSpPr>
          <p:nvPr>
            <p:ph type="title"/>
          </p:nvPr>
        </p:nvSpPr>
        <p:spPr>
          <a:xfrm>
            <a:off x="253539" y="317814"/>
            <a:ext cx="10268712" cy="1700784"/>
          </a:xfrm>
        </p:spPr>
        <p:txBody>
          <a:bodyPr rtlCol="0">
            <a:normAutofit/>
          </a:bodyPr>
          <a:lstStyle/>
          <a:p>
            <a:pPr rtl="0"/>
            <a:r>
              <a:rPr lang="en-US" dirty="0"/>
              <a:t>Cloud and WAN</a:t>
            </a:r>
            <a:endParaRPr lang="en-GB" dirty="0"/>
          </a:p>
        </p:txBody>
      </p:sp>
      <p:sp>
        <p:nvSpPr>
          <p:cNvPr id="3" name="Text Placeholder 2">
            <a:extLst>
              <a:ext uri="{FF2B5EF4-FFF2-40B4-BE49-F238E27FC236}">
                <a16:creationId xmlns:a16="http://schemas.microsoft.com/office/drawing/2014/main" id="{7DB77401-643D-0BBF-4668-6046245E0FBE}"/>
              </a:ext>
            </a:extLst>
          </p:cNvPr>
          <p:cNvSpPr>
            <a:spLocks noGrp="1"/>
          </p:cNvSpPr>
          <p:nvPr>
            <p:ph type="body" idx="1"/>
          </p:nvPr>
        </p:nvSpPr>
        <p:spPr>
          <a:xfrm>
            <a:off x="238230" y="2050345"/>
            <a:ext cx="5857770" cy="892048"/>
          </a:xfrm>
        </p:spPr>
        <p:txBody>
          <a:bodyPr rtlCol="0"/>
          <a:lstStyle/>
          <a:p>
            <a:r>
              <a:rPr lang="en-GB" dirty="0"/>
              <a:t>Current issues</a:t>
            </a:r>
          </a:p>
        </p:txBody>
      </p:sp>
      <p:sp>
        <p:nvSpPr>
          <p:cNvPr id="8" name="Footer Placeholder 8">
            <a:extLst>
              <a:ext uri="{FF2B5EF4-FFF2-40B4-BE49-F238E27FC236}">
                <a16:creationId xmlns:a16="http://schemas.microsoft.com/office/drawing/2014/main" id="{0B528DE1-95E2-F362-E840-01C8629629F8}"/>
              </a:ext>
            </a:extLst>
          </p:cNvPr>
          <p:cNvSpPr>
            <a:spLocks noGrp="1"/>
          </p:cNvSpPr>
          <p:nvPr>
            <p:ph type="ftr" sz="quarter" idx="11"/>
          </p:nvPr>
        </p:nvSpPr>
        <p:spPr>
          <a:xfrm>
            <a:off x="960120" y="6356350"/>
            <a:ext cx="3593407" cy="365125"/>
          </a:xfrm>
        </p:spPr>
        <p:txBody>
          <a:bodyPr rtlCol="0"/>
          <a:lstStyle/>
          <a:p>
            <a:pPr rtl="0"/>
            <a:r>
              <a:rPr lang="en-GB"/>
              <a:t>Euclid UK Data Processing</a:t>
            </a:r>
            <a:endParaRPr lang="en-GB" dirty="0"/>
          </a:p>
        </p:txBody>
      </p:sp>
      <p:sp>
        <p:nvSpPr>
          <p:cNvPr id="7" name="Date Placeholder 7">
            <a:extLst>
              <a:ext uri="{FF2B5EF4-FFF2-40B4-BE49-F238E27FC236}">
                <a16:creationId xmlns:a16="http://schemas.microsoft.com/office/drawing/2014/main" id="{D0BB2BA2-E9F1-68AF-E9DD-4BC3107FF790}"/>
              </a:ext>
            </a:extLst>
          </p:cNvPr>
          <p:cNvSpPr>
            <a:spLocks noGrp="1"/>
          </p:cNvSpPr>
          <p:nvPr>
            <p:ph type="dt" sz="half" idx="10"/>
          </p:nvPr>
        </p:nvSpPr>
        <p:spPr>
          <a:xfrm>
            <a:off x="4477512" y="6356350"/>
            <a:ext cx="3236976" cy="365125"/>
          </a:xfrm>
        </p:spPr>
        <p:txBody>
          <a:bodyPr rtlCol="0"/>
          <a:lstStyle/>
          <a:p>
            <a:pPr rtl="0"/>
            <a:r>
              <a:rPr lang="en-US"/>
              <a:t>Sept 26 2025</a:t>
            </a:r>
            <a:endParaRPr lang="en-GB"/>
          </a:p>
        </p:txBody>
      </p:sp>
      <p:sp>
        <p:nvSpPr>
          <p:cNvPr id="9" name="Slide Number Placeholder 9">
            <a:extLst>
              <a:ext uri="{FF2B5EF4-FFF2-40B4-BE49-F238E27FC236}">
                <a16:creationId xmlns:a16="http://schemas.microsoft.com/office/drawing/2014/main" id="{8D208E73-678C-4780-D1C2-FBBC7408F10C}"/>
              </a:ext>
            </a:extLst>
          </p:cNvPr>
          <p:cNvSpPr>
            <a:spLocks noGrp="1"/>
          </p:cNvSpPr>
          <p:nvPr>
            <p:ph type="sldNum" sz="quarter" idx="12"/>
          </p:nvPr>
        </p:nvSpPr>
        <p:spPr>
          <a:xfrm>
            <a:off x="10296144" y="6356350"/>
            <a:ext cx="932688" cy="365125"/>
          </a:xfrm>
        </p:spPr>
        <p:txBody>
          <a:bodyPr rtlCol="0"/>
          <a:lstStyle/>
          <a:p>
            <a:pPr rtl="0"/>
            <a:fld id="{F97E8200-1950-409B-82E7-99938E7AE355}" type="slidenum">
              <a:rPr lang="en-GB" smtClean="0"/>
              <a:pPr rtl="0"/>
              <a:t>15</a:t>
            </a:fld>
            <a:endParaRPr lang="en-GB"/>
          </a:p>
        </p:txBody>
      </p:sp>
      <p:sp>
        <p:nvSpPr>
          <p:cNvPr id="4" name="Content Placeholder 4">
            <a:extLst>
              <a:ext uri="{FF2B5EF4-FFF2-40B4-BE49-F238E27FC236}">
                <a16:creationId xmlns:a16="http://schemas.microsoft.com/office/drawing/2014/main" id="{39D52BF8-6AA0-B6BA-3AA2-98FE50075315}"/>
              </a:ext>
            </a:extLst>
          </p:cNvPr>
          <p:cNvSpPr txBox="1">
            <a:spLocks/>
          </p:cNvSpPr>
          <p:nvPr/>
        </p:nvSpPr>
        <p:spPr>
          <a:xfrm>
            <a:off x="185584" y="2728270"/>
            <a:ext cx="6237302" cy="3636101"/>
          </a:xfrm>
          <a:prstGeom prst="rect">
            <a:avLst/>
          </a:prstGeom>
        </p:spPr>
        <p:txBody>
          <a:bodyPr vert="horz" lIns="91440" tIns="45720" rIns="91440" bIns="45720" rtlCol="0">
            <a:normAutofit/>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sz="20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US" dirty="0"/>
            </a:br>
            <a:endParaRPr lang="en-US" dirty="0"/>
          </a:p>
        </p:txBody>
      </p:sp>
      <p:pic>
        <p:nvPicPr>
          <p:cNvPr id="11" name="Picture 10" descr="A picture containing shape&#10;&#10;Description automatically generated">
            <a:extLst>
              <a:ext uri="{FF2B5EF4-FFF2-40B4-BE49-F238E27FC236}">
                <a16:creationId xmlns:a16="http://schemas.microsoft.com/office/drawing/2014/main" id="{EA97226C-F8B0-4E4A-87F9-BFB484879353}"/>
              </a:ext>
            </a:extLst>
          </p:cNvPr>
          <p:cNvPicPr>
            <a:picLocks noChangeAspect="1"/>
          </p:cNvPicPr>
          <p:nvPr/>
        </p:nvPicPr>
        <p:blipFill>
          <a:blip r:embed="rId3"/>
          <a:stretch>
            <a:fillRect/>
          </a:stretch>
        </p:blipFill>
        <p:spPr>
          <a:xfrm>
            <a:off x="18047" y="6353305"/>
            <a:ext cx="719597" cy="504695"/>
          </a:xfrm>
          <a:prstGeom prst="rect">
            <a:avLst/>
          </a:prstGeom>
        </p:spPr>
      </p:pic>
      <p:sp>
        <p:nvSpPr>
          <p:cNvPr id="5" name="Text Placeholder 2">
            <a:extLst>
              <a:ext uri="{FF2B5EF4-FFF2-40B4-BE49-F238E27FC236}">
                <a16:creationId xmlns:a16="http://schemas.microsoft.com/office/drawing/2014/main" id="{B1495098-A100-5CBF-898E-ED744C646A70}"/>
              </a:ext>
            </a:extLst>
          </p:cNvPr>
          <p:cNvSpPr txBox="1">
            <a:spLocks/>
          </p:cNvSpPr>
          <p:nvPr/>
        </p:nvSpPr>
        <p:spPr>
          <a:xfrm>
            <a:off x="6384175" y="2050345"/>
            <a:ext cx="5622240" cy="892048"/>
          </a:xfrm>
          <a:prstGeom prst="rect">
            <a:avLst/>
          </a:prstGeom>
        </p:spPr>
        <p:txBody>
          <a:bodyPr vert="horz" lIns="91440" tIns="45720" rIns="91440" bIns="45720" rtlCol="0" anchor="ctr">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mn-lt"/>
                <a:ea typeface="+mn-ea"/>
                <a:cs typeface="+mn-cs"/>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mn-lt"/>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mn-lt"/>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t>Possible Solution?</a:t>
            </a:r>
          </a:p>
        </p:txBody>
      </p:sp>
      <p:sp>
        <p:nvSpPr>
          <p:cNvPr id="6" name="Content Placeholder 4">
            <a:extLst>
              <a:ext uri="{FF2B5EF4-FFF2-40B4-BE49-F238E27FC236}">
                <a16:creationId xmlns:a16="http://schemas.microsoft.com/office/drawing/2014/main" id="{489D4294-DEDA-30A0-412A-C7B76163EC67}"/>
              </a:ext>
            </a:extLst>
          </p:cNvPr>
          <p:cNvSpPr txBox="1">
            <a:spLocks/>
          </p:cNvSpPr>
          <p:nvPr/>
        </p:nvSpPr>
        <p:spPr>
          <a:xfrm>
            <a:off x="6422886" y="2697788"/>
            <a:ext cx="5470391" cy="3636101"/>
          </a:xfrm>
          <a:prstGeom prst="rect">
            <a:avLst/>
          </a:prstGeom>
        </p:spPr>
        <p:txBody>
          <a:bodyPr vert="horz" lIns="91440" tIns="45720" rIns="91440" bIns="45720" rtlCol="0">
            <a:normAutofit/>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sz="20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Hardware assisted networking between cloud sites?</a:t>
            </a:r>
          </a:p>
          <a:p>
            <a:r>
              <a:rPr lang="en-US" dirty="0"/>
              <a:t>Inter-site VPN deployed at cloud level?</a:t>
            </a:r>
          </a:p>
        </p:txBody>
      </p:sp>
      <p:sp>
        <p:nvSpPr>
          <p:cNvPr id="12" name="Content Placeholder 4">
            <a:extLst>
              <a:ext uri="{FF2B5EF4-FFF2-40B4-BE49-F238E27FC236}">
                <a16:creationId xmlns:a16="http://schemas.microsoft.com/office/drawing/2014/main" id="{A218C3A1-0A72-6BE2-F74D-A3A709AEC91D}"/>
              </a:ext>
            </a:extLst>
          </p:cNvPr>
          <p:cNvSpPr txBox="1">
            <a:spLocks/>
          </p:cNvSpPr>
          <p:nvPr/>
        </p:nvSpPr>
        <p:spPr>
          <a:xfrm>
            <a:off x="185584" y="2758752"/>
            <a:ext cx="5470391" cy="3636101"/>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sz="20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High latency – Slurm, node health checks, other services all need to be tuned to minimize traffic and account for long response times</a:t>
            </a:r>
          </a:p>
          <a:p>
            <a:r>
              <a:rPr lang="en-US" dirty="0"/>
              <a:t>Slow transfers – moving data between the shared filesystems is slow (&lt;20MBps) making it difficult to move workloads in response to cloud outages</a:t>
            </a:r>
          </a:p>
          <a:p>
            <a:r>
              <a:rPr lang="en-US" dirty="0"/>
              <a:t>Instabilities – WAN disruptions regularly lead to nodes dropping into DRAIN state or jobs failing (when they complete during a network hiccup)</a:t>
            </a:r>
          </a:p>
          <a:p>
            <a:r>
              <a:rPr lang="en-US" dirty="0"/>
              <a:t>All together, the above issues preclude use of the multi-site </a:t>
            </a:r>
            <a:r>
              <a:rPr lang="en-US" dirty="0" err="1"/>
              <a:t>Ceph</a:t>
            </a:r>
            <a:r>
              <a:rPr lang="en-US" dirty="0"/>
              <a:t>, despite user requests for the utility it offers (for certain purposes)</a:t>
            </a:r>
          </a:p>
        </p:txBody>
      </p:sp>
      <p:pic>
        <p:nvPicPr>
          <p:cNvPr id="14" name="Picture 13" descr="Colourful network cables">
            <a:extLst>
              <a:ext uri="{FF2B5EF4-FFF2-40B4-BE49-F238E27FC236}">
                <a16:creationId xmlns:a16="http://schemas.microsoft.com/office/drawing/2014/main" id="{9D7166C6-6454-2B4C-58A9-CC664C5B5061}"/>
              </a:ext>
            </a:extLst>
          </p:cNvPr>
          <p:cNvPicPr>
            <a:picLocks noChangeAspect="1"/>
          </p:cNvPicPr>
          <p:nvPr/>
        </p:nvPicPr>
        <p:blipFill>
          <a:blip r:embed="rId4"/>
          <a:stretch>
            <a:fillRect/>
          </a:stretch>
        </p:blipFill>
        <p:spPr>
          <a:xfrm>
            <a:off x="9059800" y="342971"/>
            <a:ext cx="2472687" cy="1650470"/>
          </a:xfrm>
          <a:prstGeom prst="rect">
            <a:avLst/>
          </a:prstGeom>
        </p:spPr>
      </p:pic>
    </p:spTree>
    <p:extLst>
      <p:ext uri="{BB962C8B-B14F-4D97-AF65-F5344CB8AC3E}">
        <p14:creationId xmlns:p14="http://schemas.microsoft.com/office/powerpoint/2010/main" val="3229721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77ADD-383B-2621-108F-6386853F1E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6CDA0-EB03-2E3E-429C-0DAF8270CD64}"/>
              </a:ext>
            </a:extLst>
          </p:cNvPr>
          <p:cNvSpPr>
            <a:spLocks noGrp="1"/>
          </p:cNvSpPr>
          <p:nvPr>
            <p:ph type="title"/>
          </p:nvPr>
        </p:nvSpPr>
        <p:spPr>
          <a:xfrm>
            <a:off x="960120" y="317814"/>
            <a:ext cx="10268712" cy="1700784"/>
          </a:xfrm>
        </p:spPr>
        <p:txBody>
          <a:bodyPr rtlCol="0"/>
          <a:lstStyle/>
          <a:p>
            <a:pPr rtl="0"/>
            <a:r>
              <a:rPr lang="en-GB" dirty="0"/>
              <a:t>Euclid</a:t>
            </a:r>
          </a:p>
        </p:txBody>
      </p:sp>
      <p:sp>
        <p:nvSpPr>
          <p:cNvPr id="8" name="Footer Placeholder 8">
            <a:extLst>
              <a:ext uri="{FF2B5EF4-FFF2-40B4-BE49-F238E27FC236}">
                <a16:creationId xmlns:a16="http://schemas.microsoft.com/office/drawing/2014/main" id="{677B5130-303D-484B-54CE-E0B09C0A117B}"/>
              </a:ext>
            </a:extLst>
          </p:cNvPr>
          <p:cNvSpPr>
            <a:spLocks noGrp="1"/>
          </p:cNvSpPr>
          <p:nvPr>
            <p:ph type="ftr" sz="quarter" idx="11"/>
          </p:nvPr>
        </p:nvSpPr>
        <p:spPr>
          <a:xfrm>
            <a:off x="960120" y="6356350"/>
            <a:ext cx="3593407" cy="365125"/>
          </a:xfrm>
        </p:spPr>
        <p:txBody>
          <a:bodyPr rtlCol="0"/>
          <a:lstStyle/>
          <a:p>
            <a:pPr rtl="0"/>
            <a:r>
              <a:rPr lang="en-GB"/>
              <a:t>Euclid UK Data Processing</a:t>
            </a:r>
            <a:endParaRPr lang="en-GB" dirty="0"/>
          </a:p>
        </p:txBody>
      </p:sp>
      <p:sp>
        <p:nvSpPr>
          <p:cNvPr id="7" name="Date Placeholder 7">
            <a:extLst>
              <a:ext uri="{FF2B5EF4-FFF2-40B4-BE49-F238E27FC236}">
                <a16:creationId xmlns:a16="http://schemas.microsoft.com/office/drawing/2014/main" id="{A87D66FF-9075-A793-850E-EE7743DD247E}"/>
              </a:ext>
            </a:extLst>
          </p:cNvPr>
          <p:cNvSpPr>
            <a:spLocks noGrp="1"/>
          </p:cNvSpPr>
          <p:nvPr>
            <p:ph type="dt" sz="half" idx="10"/>
          </p:nvPr>
        </p:nvSpPr>
        <p:spPr>
          <a:xfrm>
            <a:off x="4477512" y="6356350"/>
            <a:ext cx="3236976" cy="365125"/>
          </a:xfrm>
        </p:spPr>
        <p:txBody>
          <a:bodyPr rtlCol="0"/>
          <a:lstStyle/>
          <a:p>
            <a:pPr rtl="0"/>
            <a:r>
              <a:rPr lang="en-US"/>
              <a:t>Sept 26 2025</a:t>
            </a:r>
            <a:endParaRPr lang="en-GB"/>
          </a:p>
        </p:txBody>
      </p:sp>
      <p:sp>
        <p:nvSpPr>
          <p:cNvPr id="9" name="Slide Number Placeholder 9">
            <a:extLst>
              <a:ext uri="{FF2B5EF4-FFF2-40B4-BE49-F238E27FC236}">
                <a16:creationId xmlns:a16="http://schemas.microsoft.com/office/drawing/2014/main" id="{1B953588-B718-D05F-830D-5F8A438AE4D8}"/>
              </a:ext>
            </a:extLst>
          </p:cNvPr>
          <p:cNvSpPr>
            <a:spLocks noGrp="1"/>
          </p:cNvSpPr>
          <p:nvPr>
            <p:ph type="sldNum" sz="quarter" idx="12"/>
          </p:nvPr>
        </p:nvSpPr>
        <p:spPr>
          <a:xfrm>
            <a:off x="10296144" y="6356350"/>
            <a:ext cx="932688" cy="365125"/>
          </a:xfrm>
        </p:spPr>
        <p:txBody>
          <a:bodyPr rtlCol="0"/>
          <a:lstStyle/>
          <a:p>
            <a:pPr rtl="0"/>
            <a:fld id="{F97E8200-1950-409B-82E7-99938E7AE355}" type="slidenum">
              <a:rPr lang="en-GB" smtClean="0"/>
              <a:pPr rtl="0"/>
              <a:t>16</a:t>
            </a:fld>
            <a:endParaRPr lang="en-GB"/>
          </a:p>
        </p:txBody>
      </p:sp>
      <p:pic>
        <p:nvPicPr>
          <p:cNvPr id="10" name="Picture 9" descr="A picture containing shape&#10;&#10;Description automatically generated">
            <a:extLst>
              <a:ext uri="{FF2B5EF4-FFF2-40B4-BE49-F238E27FC236}">
                <a16:creationId xmlns:a16="http://schemas.microsoft.com/office/drawing/2014/main" id="{BE632DAB-AB4C-E870-AB50-7582C6D93375}"/>
              </a:ext>
            </a:extLst>
          </p:cNvPr>
          <p:cNvPicPr>
            <a:picLocks noChangeAspect="1"/>
          </p:cNvPicPr>
          <p:nvPr/>
        </p:nvPicPr>
        <p:blipFill>
          <a:blip r:embed="rId3"/>
          <a:stretch>
            <a:fillRect/>
          </a:stretch>
        </p:blipFill>
        <p:spPr>
          <a:xfrm>
            <a:off x="18047" y="6353305"/>
            <a:ext cx="719597" cy="504695"/>
          </a:xfrm>
          <a:prstGeom prst="rect">
            <a:avLst/>
          </a:prstGeom>
        </p:spPr>
      </p:pic>
      <p:pic>
        <p:nvPicPr>
          <p:cNvPr id="20" name="Picture 19" descr="A large machine in a room&#10;&#10;AI-generated content may be incorrect.">
            <a:extLst>
              <a:ext uri="{FF2B5EF4-FFF2-40B4-BE49-F238E27FC236}">
                <a16:creationId xmlns:a16="http://schemas.microsoft.com/office/drawing/2014/main" id="{E5778E79-3B16-4E4C-5B0F-63637310F532}"/>
              </a:ext>
            </a:extLst>
          </p:cNvPr>
          <p:cNvPicPr>
            <a:picLocks noChangeAspect="1"/>
          </p:cNvPicPr>
          <p:nvPr/>
        </p:nvPicPr>
        <p:blipFill>
          <a:blip r:embed="rId4"/>
          <a:stretch>
            <a:fillRect/>
          </a:stretch>
        </p:blipFill>
        <p:spPr>
          <a:xfrm>
            <a:off x="515971" y="1866198"/>
            <a:ext cx="6592026" cy="4396057"/>
          </a:xfrm>
          <a:prstGeom prst="rect">
            <a:avLst/>
          </a:prstGeom>
        </p:spPr>
      </p:pic>
      <p:pic>
        <p:nvPicPr>
          <p:cNvPr id="22" name="Picture 21" descr="A blue and white nebula&#10;&#10;AI-generated content may be incorrect.">
            <a:extLst>
              <a:ext uri="{FF2B5EF4-FFF2-40B4-BE49-F238E27FC236}">
                <a16:creationId xmlns:a16="http://schemas.microsoft.com/office/drawing/2014/main" id="{643FA3F4-0741-B89A-6779-7CED4B7FBB4E}"/>
              </a:ext>
            </a:extLst>
          </p:cNvPr>
          <p:cNvPicPr>
            <a:picLocks noChangeAspect="1"/>
          </p:cNvPicPr>
          <p:nvPr/>
        </p:nvPicPr>
        <p:blipFill>
          <a:blip r:embed="rId5"/>
          <a:stretch>
            <a:fillRect/>
          </a:stretch>
        </p:blipFill>
        <p:spPr>
          <a:xfrm>
            <a:off x="4233186" y="438726"/>
            <a:ext cx="7715822" cy="2402245"/>
          </a:xfrm>
          <a:prstGeom prst="rect">
            <a:avLst/>
          </a:prstGeom>
        </p:spPr>
      </p:pic>
      <p:sp>
        <p:nvSpPr>
          <p:cNvPr id="27" name="TextBox 26">
            <a:extLst>
              <a:ext uri="{FF2B5EF4-FFF2-40B4-BE49-F238E27FC236}">
                <a16:creationId xmlns:a16="http://schemas.microsoft.com/office/drawing/2014/main" id="{BCCDE1E2-7CFC-37CE-CD3F-589298C624E0}"/>
              </a:ext>
            </a:extLst>
          </p:cNvPr>
          <p:cNvSpPr txBox="1"/>
          <p:nvPr/>
        </p:nvSpPr>
        <p:spPr>
          <a:xfrm>
            <a:off x="7107997" y="6047511"/>
            <a:ext cx="1750159" cy="276999"/>
          </a:xfrm>
          <a:prstGeom prst="rect">
            <a:avLst/>
          </a:prstGeom>
          <a:noFill/>
        </p:spPr>
        <p:txBody>
          <a:bodyPr wrap="none" rtlCol="0">
            <a:spAutoFit/>
          </a:bodyPr>
          <a:lstStyle/>
          <a:p>
            <a:r>
              <a:rPr lang="en-US" sz="1200" dirty="0"/>
              <a:t>Photos taken from ESA</a:t>
            </a:r>
            <a:endParaRPr lang="en-GB" sz="1200" dirty="0"/>
          </a:p>
        </p:txBody>
      </p:sp>
      <p:pic>
        <p:nvPicPr>
          <p:cNvPr id="29" name="Picture 28" descr="Stars and galaxies in outer space&#10;&#10;AI-generated content may be incorrect.">
            <a:extLst>
              <a:ext uri="{FF2B5EF4-FFF2-40B4-BE49-F238E27FC236}">
                <a16:creationId xmlns:a16="http://schemas.microsoft.com/office/drawing/2014/main" id="{9BD3963E-0054-5221-486E-F01CA1B5B040}"/>
              </a:ext>
            </a:extLst>
          </p:cNvPr>
          <p:cNvPicPr>
            <a:picLocks noChangeAspect="1"/>
          </p:cNvPicPr>
          <p:nvPr/>
        </p:nvPicPr>
        <p:blipFill>
          <a:blip r:embed="rId6"/>
          <a:stretch>
            <a:fillRect/>
          </a:stretch>
        </p:blipFill>
        <p:spPr>
          <a:xfrm>
            <a:off x="6608659" y="2552016"/>
            <a:ext cx="5376745" cy="3024419"/>
          </a:xfrm>
          <a:prstGeom prst="rect">
            <a:avLst/>
          </a:prstGeom>
        </p:spPr>
      </p:pic>
    </p:spTree>
    <p:extLst>
      <p:ext uri="{BB962C8B-B14F-4D97-AF65-F5344CB8AC3E}">
        <p14:creationId xmlns:p14="http://schemas.microsoft.com/office/powerpoint/2010/main" val="1588268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7C60074-2066-4765-88F0-BC4B57CC1F9D}"/>
              </a:ext>
            </a:extLst>
          </p:cNvPr>
          <p:cNvSpPr>
            <a:spLocks noGrp="1"/>
          </p:cNvSpPr>
          <p:nvPr>
            <p:ph idx="16"/>
          </p:nvPr>
        </p:nvSpPr>
        <p:spPr>
          <a:xfrm>
            <a:off x="367488" y="3235015"/>
            <a:ext cx="3499024" cy="2743753"/>
          </a:xfrm>
        </p:spPr>
        <p:txBody>
          <a:bodyPr rtlCol="0">
            <a:normAutofit/>
          </a:bodyPr>
          <a:lstStyle/>
          <a:p>
            <a:pPr>
              <a:buNone/>
            </a:pPr>
            <a:r>
              <a:rPr lang="en-US" dirty="0"/>
              <a:t>Mark Holliman</a:t>
            </a:r>
            <a:br>
              <a:rPr lang="en-US" dirty="0"/>
            </a:br>
            <a:r>
              <a:rPr lang="en-US" dirty="0">
                <a:hlinkClick r:id="rId3"/>
              </a:rPr>
              <a:t>m</a:t>
            </a:r>
            <a:r>
              <a:rPr lang="en-GB" dirty="0">
                <a:hlinkClick r:id="rId3"/>
              </a:rPr>
              <a:t>sh@roe.ac.uk</a:t>
            </a:r>
            <a:br>
              <a:rPr lang="en-GB" dirty="0"/>
            </a:br>
            <a:r>
              <a:rPr lang="en-GB" sz="1800" kern="0" dirty="0">
                <a:effectLst/>
                <a:latin typeface="Aptos" panose="020B0004020202020204" pitchFamily="34" charset="0"/>
                <a:ea typeface="Times New Roman" panose="02020603050405020304" pitchFamily="18" charset="0"/>
                <a:cs typeface="Times New Roman" panose="02020603050405020304" pitchFamily="18" charset="0"/>
              </a:rPr>
              <a:t>Head of IT Services</a:t>
            </a:r>
            <a:br>
              <a:rPr lang="en-GB" sz="1800" kern="100" dirty="0">
                <a:latin typeface="Aptos" panose="020B0004020202020204" pitchFamily="34" charset="0"/>
                <a:ea typeface="Times New Roman" panose="02020603050405020304" pitchFamily="18" charset="0"/>
                <a:cs typeface="Times New Roman" panose="02020603050405020304" pitchFamily="18" charset="0"/>
              </a:rPr>
            </a:br>
            <a:r>
              <a:rPr lang="en-GB" sz="1800" kern="0" dirty="0">
                <a:effectLst/>
                <a:latin typeface="Aptos" panose="020B0004020202020204" pitchFamily="34" charset="0"/>
                <a:ea typeface="Times New Roman" panose="02020603050405020304" pitchFamily="18" charset="0"/>
                <a:cs typeface="Times New Roman" panose="02020603050405020304" pitchFamily="18" charset="0"/>
              </a:rPr>
              <a:t>Wide Field Astronomy Unit</a:t>
            </a:r>
            <a:br>
              <a:rPr lang="en-GB" sz="1800" kern="100" dirty="0">
                <a:latin typeface="Aptos" panose="020B0004020202020204" pitchFamily="34" charset="0"/>
                <a:ea typeface="Times New Roman" panose="02020603050405020304" pitchFamily="18" charset="0"/>
                <a:cs typeface="Times New Roman" panose="02020603050405020304" pitchFamily="18" charset="0"/>
              </a:rPr>
            </a:br>
            <a:r>
              <a:rPr lang="en-GB" sz="1800" kern="0" dirty="0">
                <a:effectLst/>
                <a:latin typeface="Aptos" panose="020B0004020202020204" pitchFamily="34" charset="0"/>
                <a:ea typeface="Times New Roman" panose="02020603050405020304" pitchFamily="18" charset="0"/>
                <a:cs typeface="Times New Roman" panose="02020603050405020304" pitchFamily="18" charset="0"/>
              </a:rPr>
              <a:t>Institute for Astronomy</a:t>
            </a:r>
            <a:br>
              <a:rPr lang="en-GB" sz="1800" kern="100" dirty="0">
                <a:latin typeface="Aptos" panose="020B0004020202020204" pitchFamily="34" charset="0"/>
                <a:ea typeface="Times New Roman" panose="02020603050405020304" pitchFamily="18" charset="0"/>
                <a:cs typeface="Times New Roman" panose="02020603050405020304" pitchFamily="18" charset="0"/>
              </a:rPr>
            </a:br>
            <a:r>
              <a:rPr lang="en-GB" sz="1800" kern="0" dirty="0">
                <a:effectLst/>
                <a:latin typeface="Aptos" panose="020B0004020202020204" pitchFamily="34" charset="0"/>
                <a:ea typeface="Times New Roman" panose="02020603050405020304" pitchFamily="18" charset="0"/>
                <a:cs typeface="Times New Roman" panose="02020603050405020304" pitchFamily="18" charset="0"/>
              </a:rPr>
              <a:t>University of Edinburgh</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rtl="0"/>
            <a:endParaRPr lang="en-GB" dirty="0"/>
          </a:p>
        </p:txBody>
      </p:sp>
      <p:sp>
        <p:nvSpPr>
          <p:cNvPr id="9" name="Footer Placeholder 8">
            <a:extLst>
              <a:ext uri="{FF2B5EF4-FFF2-40B4-BE49-F238E27FC236}">
                <a16:creationId xmlns:a16="http://schemas.microsoft.com/office/drawing/2014/main" id="{E499FA5D-C267-460D-ACB2-5253424F4931}"/>
              </a:ext>
            </a:extLst>
          </p:cNvPr>
          <p:cNvSpPr>
            <a:spLocks noGrp="1"/>
          </p:cNvSpPr>
          <p:nvPr>
            <p:ph type="ftr" sz="quarter" idx="11"/>
          </p:nvPr>
        </p:nvSpPr>
        <p:spPr>
          <a:xfrm>
            <a:off x="960120" y="6356350"/>
            <a:ext cx="3405051" cy="365125"/>
          </a:xfrm>
        </p:spPr>
        <p:txBody>
          <a:bodyPr rtlCol="0"/>
          <a:lstStyle/>
          <a:p>
            <a:pPr rtl="0"/>
            <a:r>
              <a:rPr lang="en-GB"/>
              <a:t>Euclid UK Data Processing</a:t>
            </a:r>
          </a:p>
        </p:txBody>
      </p:sp>
      <p:sp>
        <p:nvSpPr>
          <p:cNvPr id="8" name="Date Placeholder 7">
            <a:extLst>
              <a:ext uri="{FF2B5EF4-FFF2-40B4-BE49-F238E27FC236}">
                <a16:creationId xmlns:a16="http://schemas.microsoft.com/office/drawing/2014/main" id="{A0398B5F-BF8F-42E4-966A-B8A111CA909F}"/>
              </a:ext>
            </a:extLst>
          </p:cNvPr>
          <p:cNvSpPr>
            <a:spLocks noGrp="1"/>
          </p:cNvSpPr>
          <p:nvPr>
            <p:ph type="dt" sz="half" idx="10"/>
          </p:nvPr>
        </p:nvSpPr>
        <p:spPr>
          <a:xfrm>
            <a:off x="4477512" y="6356350"/>
            <a:ext cx="3236976" cy="365125"/>
          </a:xfrm>
        </p:spPr>
        <p:txBody>
          <a:bodyPr rtlCol="0"/>
          <a:lstStyle/>
          <a:p>
            <a:pPr rtl="0"/>
            <a:r>
              <a:rPr lang="en-US"/>
              <a:t>Sept 26 2025</a:t>
            </a:r>
            <a:endParaRPr lang="en-GB"/>
          </a:p>
        </p:txBody>
      </p:sp>
      <p:sp>
        <p:nvSpPr>
          <p:cNvPr id="10" name="Slide Number Placeholder 9">
            <a:extLst>
              <a:ext uri="{FF2B5EF4-FFF2-40B4-BE49-F238E27FC236}">
                <a16:creationId xmlns:a16="http://schemas.microsoft.com/office/drawing/2014/main" id="{F024E6B4-6182-4098-B9C0-B254AD638287}"/>
              </a:ext>
            </a:extLst>
          </p:cNvPr>
          <p:cNvSpPr>
            <a:spLocks noGrp="1"/>
          </p:cNvSpPr>
          <p:nvPr>
            <p:ph type="sldNum" sz="quarter" idx="12"/>
          </p:nvPr>
        </p:nvSpPr>
        <p:spPr>
          <a:xfrm>
            <a:off x="10296144" y="6356350"/>
            <a:ext cx="932688" cy="365125"/>
          </a:xfrm>
        </p:spPr>
        <p:txBody>
          <a:bodyPr rtlCol="0"/>
          <a:lstStyle/>
          <a:p>
            <a:pPr rtl="0"/>
            <a:fld id="{F97E8200-1950-409B-82E7-99938E7AE355}" type="slidenum">
              <a:rPr lang="en-GB" smtClean="0"/>
              <a:pPr rtl="0"/>
              <a:t>17</a:t>
            </a:fld>
            <a:endParaRPr lang="en-GB"/>
          </a:p>
        </p:txBody>
      </p:sp>
      <p:pic>
        <p:nvPicPr>
          <p:cNvPr id="6" name="Picture 5" descr="A person smiling for the camera&#10;&#10;Description automatically generated with medium confidence">
            <a:extLst>
              <a:ext uri="{FF2B5EF4-FFF2-40B4-BE49-F238E27FC236}">
                <a16:creationId xmlns:a16="http://schemas.microsoft.com/office/drawing/2014/main" id="{E321BD95-14AA-6BE1-8E05-5051D8B81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70" y="1167123"/>
            <a:ext cx="1272461" cy="1992268"/>
          </a:xfrm>
          <a:prstGeom prst="rect">
            <a:avLst/>
          </a:prstGeom>
        </p:spPr>
      </p:pic>
      <p:pic>
        <p:nvPicPr>
          <p:cNvPr id="11" name="Picture 10" descr="observatory_edited.jpg">
            <a:extLst>
              <a:ext uri="{FF2B5EF4-FFF2-40B4-BE49-F238E27FC236}">
                <a16:creationId xmlns:a16="http://schemas.microsoft.com/office/drawing/2014/main" id="{4E5E2D97-CCD0-F14B-766A-2C3A65600C45}"/>
              </a:ext>
            </a:extLst>
          </p:cNvPr>
          <p:cNvPicPr>
            <a:picLocks noChangeAspect="1"/>
          </p:cNvPicPr>
          <p:nvPr/>
        </p:nvPicPr>
        <p:blipFill>
          <a:blip r:embed="rId5" cstate="print"/>
          <a:stretch>
            <a:fillRect/>
          </a:stretch>
        </p:blipFill>
        <p:spPr>
          <a:xfrm>
            <a:off x="4145102" y="1409933"/>
            <a:ext cx="7894248" cy="3498916"/>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D65737A5-49F8-522D-DB1B-A1C44AC2567A}"/>
              </a:ext>
            </a:extLst>
          </p:cNvPr>
          <p:cNvPicPr>
            <a:picLocks noChangeAspect="1"/>
          </p:cNvPicPr>
          <p:nvPr/>
        </p:nvPicPr>
        <p:blipFill>
          <a:blip r:embed="rId6"/>
          <a:stretch>
            <a:fillRect/>
          </a:stretch>
        </p:blipFill>
        <p:spPr>
          <a:xfrm>
            <a:off x="18047" y="6353305"/>
            <a:ext cx="719597" cy="504695"/>
          </a:xfrm>
          <a:prstGeom prst="rect">
            <a:avLst/>
          </a:prstGeom>
        </p:spPr>
      </p:pic>
    </p:spTree>
    <p:extLst>
      <p:ext uri="{BB962C8B-B14F-4D97-AF65-F5344CB8AC3E}">
        <p14:creationId xmlns:p14="http://schemas.microsoft.com/office/powerpoint/2010/main" val="2452352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317814"/>
            <a:ext cx="10268712" cy="1700784"/>
          </a:xfrm>
        </p:spPr>
        <p:txBody>
          <a:bodyPr rtlCol="0"/>
          <a:lstStyle/>
          <a:p>
            <a:pPr rtl="0"/>
            <a:r>
              <a:rPr lang="en-GB" dirty="0"/>
              <a:t>Euclid</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238231" y="2305054"/>
            <a:ext cx="8408812" cy="3612037"/>
          </a:xfrm>
        </p:spPr>
        <p:txBody>
          <a:bodyPr vert="horz" lIns="91440" tIns="45720" rIns="91440" bIns="45720" rtlCol="0" anchor="t">
            <a:normAutofit fontScale="92500" lnSpcReduction="10000"/>
          </a:bodyPr>
          <a:lstStyle/>
          <a:p>
            <a:pPr marL="0" indent="0">
              <a:lnSpc>
                <a:spcPct val="90000"/>
              </a:lnSpc>
              <a:buNone/>
            </a:pPr>
            <a:r>
              <a:rPr lang="en-US" dirty="0"/>
              <a:t>Euclid is the European Space Agency’s satellite telescope tasked with </a:t>
            </a:r>
            <a:r>
              <a:rPr lang="en-GB" dirty="0"/>
              <a:t>surveying a third of the heavens to explore the nature of dark matter and dark energy.</a:t>
            </a:r>
            <a:br>
              <a:rPr lang="en-GB" dirty="0"/>
            </a:br>
            <a:br>
              <a:rPr lang="en-GB" dirty="0"/>
            </a:br>
            <a:r>
              <a:rPr lang="en-GB" dirty="0"/>
              <a:t>It uses a wide angle telescope with two instruments primarily designed for extra-galactic science:</a:t>
            </a:r>
          </a:p>
          <a:p>
            <a:pPr lvl="2">
              <a:lnSpc>
                <a:spcPct val="90000"/>
              </a:lnSpc>
            </a:pPr>
            <a:r>
              <a:rPr lang="en-GB" sz="2000" b="0" dirty="0"/>
              <a:t>VIS: Visible Spectrum camera</a:t>
            </a:r>
          </a:p>
          <a:p>
            <a:pPr lvl="2">
              <a:lnSpc>
                <a:spcPct val="90000"/>
              </a:lnSpc>
            </a:pPr>
            <a:r>
              <a:rPr lang="en-GB" sz="2000" b="0" dirty="0"/>
              <a:t>NISP: Near-Infrared Spectrometer and Photometer</a:t>
            </a:r>
            <a:br>
              <a:rPr lang="en-GB" sz="2000" dirty="0"/>
            </a:br>
            <a:endParaRPr lang="en-GB" sz="2000" dirty="0"/>
          </a:p>
          <a:p>
            <a:pPr marL="0" indent="0">
              <a:lnSpc>
                <a:spcPct val="90000"/>
              </a:lnSpc>
              <a:buNone/>
            </a:pPr>
            <a:r>
              <a:rPr lang="en-GB" dirty="0"/>
              <a:t>The UK is a major contributor at every level of the mission, from building the VIS camera all the way through to leading the main science goal of analysing the gravitational lensing of distant galaxies to build a map of dark matter in the universe.</a:t>
            </a:r>
          </a:p>
        </p:txBody>
      </p:sp>
      <p:sp>
        <p:nvSpPr>
          <p:cNvPr id="8" name="Footer Placeholder 8">
            <a:extLst>
              <a:ext uri="{FF2B5EF4-FFF2-40B4-BE49-F238E27FC236}">
                <a16:creationId xmlns:a16="http://schemas.microsoft.com/office/drawing/2014/main" id="{B67120C1-6A9D-44FA-9A16-F092E488175C}"/>
              </a:ext>
            </a:extLst>
          </p:cNvPr>
          <p:cNvSpPr>
            <a:spLocks noGrp="1"/>
          </p:cNvSpPr>
          <p:nvPr>
            <p:ph type="ftr" sz="quarter" idx="11"/>
          </p:nvPr>
        </p:nvSpPr>
        <p:spPr>
          <a:xfrm>
            <a:off x="960120" y="6356350"/>
            <a:ext cx="3593407" cy="365125"/>
          </a:xfrm>
        </p:spPr>
        <p:txBody>
          <a:bodyPr rtlCol="0"/>
          <a:lstStyle/>
          <a:p>
            <a:pPr rtl="0"/>
            <a:r>
              <a:rPr lang="en-GB"/>
              <a:t>Euclid UK Data Processing</a:t>
            </a:r>
            <a:endParaRPr lang="en-GB" dirty="0"/>
          </a:p>
        </p:txBody>
      </p:sp>
      <p:sp>
        <p:nvSpPr>
          <p:cNvPr id="7" name="Date Placeholder 7">
            <a:extLst>
              <a:ext uri="{FF2B5EF4-FFF2-40B4-BE49-F238E27FC236}">
                <a16:creationId xmlns:a16="http://schemas.microsoft.com/office/drawing/2014/main" id="{85BB0149-5446-495F-8B82-4AD0DE6CAFE2}"/>
              </a:ext>
            </a:extLst>
          </p:cNvPr>
          <p:cNvSpPr>
            <a:spLocks noGrp="1"/>
          </p:cNvSpPr>
          <p:nvPr>
            <p:ph type="dt" sz="half" idx="10"/>
          </p:nvPr>
        </p:nvSpPr>
        <p:spPr>
          <a:xfrm>
            <a:off x="4477512" y="6356350"/>
            <a:ext cx="3236976" cy="365125"/>
          </a:xfrm>
        </p:spPr>
        <p:txBody>
          <a:bodyPr rtlCol="0"/>
          <a:lstStyle/>
          <a:p>
            <a:pPr rtl="0"/>
            <a:r>
              <a:rPr lang="en-US"/>
              <a:t>Sept 26 2025</a:t>
            </a:r>
            <a:endParaRPr lang="en-GB"/>
          </a:p>
        </p:txBody>
      </p:sp>
      <p:sp>
        <p:nvSpPr>
          <p:cNvPr id="9" name="Slide Number Placeholder 9">
            <a:extLst>
              <a:ext uri="{FF2B5EF4-FFF2-40B4-BE49-F238E27FC236}">
                <a16:creationId xmlns:a16="http://schemas.microsoft.com/office/drawing/2014/main" id="{CC302B43-8755-4B25-A036-68EFC8791204}"/>
              </a:ext>
            </a:extLst>
          </p:cNvPr>
          <p:cNvSpPr>
            <a:spLocks noGrp="1"/>
          </p:cNvSpPr>
          <p:nvPr>
            <p:ph type="sldNum" sz="quarter" idx="12"/>
          </p:nvPr>
        </p:nvSpPr>
        <p:spPr>
          <a:xfrm>
            <a:off x="10296144" y="6356350"/>
            <a:ext cx="932688" cy="365125"/>
          </a:xfrm>
        </p:spPr>
        <p:txBody>
          <a:bodyPr rtlCol="0"/>
          <a:lstStyle/>
          <a:p>
            <a:pPr rtl="0"/>
            <a:fld id="{F97E8200-1950-409B-82E7-99938E7AE355}" type="slidenum">
              <a:rPr lang="en-GB" smtClean="0"/>
              <a:pPr rtl="0"/>
              <a:t>2</a:t>
            </a:fld>
            <a:endParaRPr lang="en-GB"/>
          </a:p>
        </p:txBody>
      </p:sp>
      <p:pic>
        <p:nvPicPr>
          <p:cNvPr id="13" name="Picture 12" descr="A picture containing shape&#10;&#10;Description automatically generated">
            <a:extLst>
              <a:ext uri="{FF2B5EF4-FFF2-40B4-BE49-F238E27FC236}">
                <a16:creationId xmlns:a16="http://schemas.microsoft.com/office/drawing/2014/main" id="{79ED3F2B-206C-F6C7-5627-31768E31C19C}"/>
              </a:ext>
            </a:extLst>
          </p:cNvPr>
          <p:cNvPicPr>
            <a:picLocks noChangeAspect="1"/>
          </p:cNvPicPr>
          <p:nvPr/>
        </p:nvPicPr>
        <p:blipFill>
          <a:blip r:embed="rId3"/>
          <a:stretch>
            <a:fillRect/>
          </a:stretch>
        </p:blipFill>
        <p:spPr>
          <a:xfrm>
            <a:off x="18047" y="6353305"/>
            <a:ext cx="719597" cy="504695"/>
          </a:xfrm>
          <a:prstGeom prst="rect">
            <a:avLst/>
          </a:prstGeom>
        </p:spPr>
      </p:pic>
      <p:pic>
        <p:nvPicPr>
          <p:cNvPr id="6" name="Picture 5" descr="A map of the earth&#10;&#10;AI-generated content may be incorrect.">
            <a:extLst>
              <a:ext uri="{FF2B5EF4-FFF2-40B4-BE49-F238E27FC236}">
                <a16:creationId xmlns:a16="http://schemas.microsoft.com/office/drawing/2014/main" id="{9ABD4366-CEAC-1F26-9E79-6D9E4229362D}"/>
              </a:ext>
            </a:extLst>
          </p:cNvPr>
          <p:cNvPicPr>
            <a:picLocks noChangeAspect="1"/>
          </p:cNvPicPr>
          <p:nvPr/>
        </p:nvPicPr>
        <p:blipFill>
          <a:blip r:embed="rId4"/>
          <a:stretch>
            <a:fillRect/>
          </a:stretch>
        </p:blipFill>
        <p:spPr>
          <a:xfrm>
            <a:off x="4553527" y="78839"/>
            <a:ext cx="3387382" cy="2005843"/>
          </a:xfrm>
          <a:prstGeom prst="rect">
            <a:avLst/>
          </a:prstGeom>
        </p:spPr>
      </p:pic>
      <p:pic>
        <p:nvPicPr>
          <p:cNvPr id="12" name="Picture 11" descr="A large machine in a factory&#10;&#10;Description automatically generated">
            <a:extLst>
              <a:ext uri="{FF2B5EF4-FFF2-40B4-BE49-F238E27FC236}">
                <a16:creationId xmlns:a16="http://schemas.microsoft.com/office/drawing/2014/main" id="{A982254A-E3CC-7B1B-B54A-B9018A7A16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7043" y="3061057"/>
            <a:ext cx="3455810" cy="2306196"/>
          </a:xfrm>
          <a:prstGeom prst="rect">
            <a:avLst/>
          </a:prstGeom>
        </p:spPr>
      </p:pic>
      <p:pic>
        <p:nvPicPr>
          <p:cNvPr id="16" name="Picture 15" descr="A logo with a camera&#10;&#10;AI-generated content may be incorrect.">
            <a:extLst>
              <a:ext uri="{FF2B5EF4-FFF2-40B4-BE49-F238E27FC236}">
                <a16:creationId xmlns:a16="http://schemas.microsoft.com/office/drawing/2014/main" id="{E05FED5D-BD8C-1E6A-09B4-4B66EC8B33AF}"/>
              </a:ext>
            </a:extLst>
          </p:cNvPr>
          <p:cNvPicPr>
            <a:picLocks noChangeAspect="1"/>
          </p:cNvPicPr>
          <p:nvPr/>
        </p:nvPicPr>
        <p:blipFill>
          <a:blip r:embed="rId6"/>
          <a:stretch>
            <a:fillRect/>
          </a:stretch>
        </p:blipFill>
        <p:spPr>
          <a:xfrm>
            <a:off x="8085064" y="78839"/>
            <a:ext cx="1700784" cy="1700784"/>
          </a:xfrm>
          <a:prstGeom prst="rect">
            <a:avLst/>
          </a:prstGeom>
        </p:spPr>
      </p:pic>
      <p:pic>
        <p:nvPicPr>
          <p:cNvPr id="14" name="Content Placeholder 10" descr="Chart&#10;&#10;Description automatically generated">
            <a:extLst>
              <a:ext uri="{FF2B5EF4-FFF2-40B4-BE49-F238E27FC236}">
                <a16:creationId xmlns:a16="http://schemas.microsoft.com/office/drawing/2014/main" id="{53322222-74BD-80FC-F1DC-21E1EB415198}"/>
              </a:ext>
            </a:extLst>
          </p:cNvPr>
          <p:cNvPicPr>
            <a:picLocks noChangeAspect="1"/>
          </p:cNvPicPr>
          <p:nvPr/>
        </p:nvPicPr>
        <p:blipFill>
          <a:blip r:embed="rId7"/>
          <a:stretch>
            <a:fillRect/>
          </a:stretch>
        </p:blipFill>
        <p:spPr>
          <a:xfrm>
            <a:off x="9859422" y="942942"/>
            <a:ext cx="2133048" cy="1218884"/>
          </a:xfrm>
          <a:prstGeom prst="rect">
            <a:avLst/>
          </a:prstGeom>
        </p:spPr>
      </p:pic>
    </p:spTree>
    <p:extLst>
      <p:ext uri="{BB962C8B-B14F-4D97-AF65-F5344CB8AC3E}">
        <p14:creationId xmlns:p14="http://schemas.microsoft.com/office/powerpoint/2010/main" val="2563119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1CA2F-607A-04A1-441D-FE5687FCDA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2C5517-0133-834A-4230-E77627EB294D}"/>
              </a:ext>
            </a:extLst>
          </p:cNvPr>
          <p:cNvSpPr>
            <a:spLocks noGrp="1"/>
          </p:cNvSpPr>
          <p:nvPr>
            <p:ph type="title"/>
          </p:nvPr>
        </p:nvSpPr>
        <p:spPr>
          <a:xfrm>
            <a:off x="960120" y="317814"/>
            <a:ext cx="10268712" cy="1700784"/>
          </a:xfrm>
        </p:spPr>
        <p:txBody>
          <a:bodyPr rtlCol="0"/>
          <a:lstStyle/>
          <a:p>
            <a:pPr rtl="0"/>
            <a:r>
              <a:rPr lang="en-US" dirty="0"/>
              <a:t>T</a:t>
            </a:r>
            <a:r>
              <a:rPr lang="en-GB" dirty="0"/>
              <a:t>he Data Flow</a:t>
            </a:r>
          </a:p>
        </p:txBody>
      </p:sp>
      <p:sp>
        <p:nvSpPr>
          <p:cNvPr id="6" name="Text Placeholder 5">
            <a:extLst>
              <a:ext uri="{FF2B5EF4-FFF2-40B4-BE49-F238E27FC236}">
                <a16:creationId xmlns:a16="http://schemas.microsoft.com/office/drawing/2014/main" id="{29CBC7C5-E67A-A284-8E52-31906B95C99A}"/>
              </a:ext>
            </a:extLst>
          </p:cNvPr>
          <p:cNvSpPr>
            <a:spLocks noGrp="1"/>
          </p:cNvSpPr>
          <p:nvPr>
            <p:ph type="body" sz="quarter" idx="3"/>
          </p:nvPr>
        </p:nvSpPr>
        <p:spPr>
          <a:xfrm>
            <a:off x="5655976" y="2050345"/>
            <a:ext cx="4818888" cy="892048"/>
          </a:xfrm>
        </p:spPr>
        <p:txBody>
          <a:bodyPr rtlCol="0"/>
          <a:lstStyle/>
          <a:p>
            <a:pPr rtl="0"/>
            <a:r>
              <a:rPr lang="en-US" dirty="0"/>
              <a:t>Satellite to data </a:t>
            </a:r>
            <a:r>
              <a:rPr lang="en-US" dirty="0" err="1"/>
              <a:t>centres</a:t>
            </a:r>
            <a:endParaRPr lang="en-GB" dirty="0"/>
          </a:p>
        </p:txBody>
      </p:sp>
      <p:sp>
        <p:nvSpPr>
          <p:cNvPr id="5" name="Content Placeholder 4">
            <a:extLst>
              <a:ext uri="{FF2B5EF4-FFF2-40B4-BE49-F238E27FC236}">
                <a16:creationId xmlns:a16="http://schemas.microsoft.com/office/drawing/2014/main" id="{E8AC5E5B-A220-9BC4-E12D-A738B529B52E}"/>
              </a:ext>
            </a:extLst>
          </p:cNvPr>
          <p:cNvSpPr>
            <a:spLocks noGrp="1"/>
          </p:cNvSpPr>
          <p:nvPr>
            <p:ph sz="quarter" idx="4"/>
          </p:nvPr>
        </p:nvSpPr>
        <p:spPr>
          <a:xfrm>
            <a:off x="5720137" y="2720248"/>
            <a:ext cx="6233631" cy="3636101"/>
          </a:xfrm>
        </p:spPr>
        <p:txBody>
          <a:bodyPr rtlCol="0">
            <a:normAutofit fontScale="77500" lnSpcReduction="20000"/>
          </a:bodyPr>
          <a:lstStyle/>
          <a:p>
            <a:pPr marL="0" indent="0">
              <a:buNone/>
            </a:pPr>
            <a:r>
              <a:rPr lang="en-US" dirty="0"/>
              <a:t>The Euclid data flow follows these steps:</a:t>
            </a:r>
          </a:p>
          <a:p>
            <a:pPr marL="457200" indent="-457200">
              <a:buFont typeface="+mj-lt"/>
              <a:buAutoNum type="arabicPeriod"/>
            </a:pPr>
            <a:r>
              <a:rPr lang="en-US" dirty="0"/>
              <a:t>Images are collected by the satellite and transferred to the Mission Operations Centre at ESAC. Here they undergo Level 1 processing (metadata insertion, image artifact correction).</a:t>
            </a:r>
          </a:p>
          <a:p>
            <a:pPr marL="457200" indent="-457200">
              <a:buFont typeface="+mj-lt"/>
              <a:buAutoNum type="arabicPeriod"/>
            </a:pPr>
            <a:r>
              <a:rPr lang="en-US" dirty="0"/>
              <a:t>Complementary data (called EXT) from external sources (ground based surveys) is processed at select data </a:t>
            </a:r>
            <a:r>
              <a:rPr lang="en-US" dirty="0" err="1"/>
              <a:t>centres</a:t>
            </a:r>
            <a:r>
              <a:rPr lang="en-US" dirty="0"/>
              <a:t>.</a:t>
            </a:r>
          </a:p>
          <a:p>
            <a:pPr marL="457200" indent="-457200">
              <a:buFont typeface="+mj-lt"/>
              <a:buAutoNum type="arabicPeriod"/>
            </a:pPr>
            <a:r>
              <a:rPr lang="en-US" dirty="0"/>
              <a:t>Euclid data and matching EXT data is transferred to the 9 Science Data </a:t>
            </a:r>
            <a:r>
              <a:rPr lang="en-US" dirty="0" err="1"/>
              <a:t>Centres</a:t>
            </a:r>
            <a:r>
              <a:rPr lang="en-US" dirty="0"/>
              <a:t> (SDCs) based on a sky allocation map.</a:t>
            </a:r>
          </a:p>
          <a:p>
            <a:pPr marL="457200" indent="-457200">
              <a:buFont typeface="+mj-lt"/>
              <a:buAutoNum type="arabicPeriod"/>
            </a:pPr>
            <a:r>
              <a:rPr lang="en-US" dirty="0"/>
              <a:t>Science Data </a:t>
            </a:r>
            <a:r>
              <a:rPr lang="en-US" dirty="0" err="1"/>
              <a:t>Centres</a:t>
            </a:r>
            <a:r>
              <a:rPr lang="en-US" dirty="0"/>
              <a:t> run Level 2 processing to create primary science ready data products. These are stored locally in a distributed archive system. </a:t>
            </a:r>
          </a:p>
          <a:p>
            <a:pPr marL="457200" indent="-457200">
              <a:buFont typeface="+mj-lt"/>
              <a:buAutoNum type="arabicPeriod"/>
            </a:pPr>
            <a:endParaRPr lang="en-US" dirty="0"/>
          </a:p>
          <a:p>
            <a:pPr marL="457200" indent="-457200">
              <a:buFont typeface="+mj-lt"/>
              <a:buAutoNum type="arabicPeriod"/>
            </a:pPr>
            <a:endParaRPr lang="en-GB" dirty="0"/>
          </a:p>
        </p:txBody>
      </p:sp>
      <p:sp>
        <p:nvSpPr>
          <p:cNvPr id="8" name="Footer Placeholder 8">
            <a:extLst>
              <a:ext uri="{FF2B5EF4-FFF2-40B4-BE49-F238E27FC236}">
                <a16:creationId xmlns:a16="http://schemas.microsoft.com/office/drawing/2014/main" id="{8F83641D-CB77-C3F7-83A0-794AB6D63C92}"/>
              </a:ext>
            </a:extLst>
          </p:cNvPr>
          <p:cNvSpPr>
            <a:spLocks noGrp="1"/>
          </p:cNvSpPr>
          <p:nvPr>
            <p:ph type="ftr" sz="quarter" idx="11"/>
          </p:nvPr>
        </p:nvSpPr>
        <p:spPr>
          <a:xfrm>
            <a:off x="960120" y="6356350"/>
            <a:ext cx="3593407" cy="365125"/>
          </a:xfrm>
        </p:spPr>
        <p:txBody>
          <a:bodyPr rtlCol="0"/>
          <a:lstStyle/>
          <a:p>
            <a:pPr rtl="0"/>
            <a:r>
              <a:rPr lang="en-GB"/>
              <a:t>Euclid UK Data Processing</a:t>
            </a:r>
            <a:endParaRPr lang="en-GB" dirty="0"/>
          </a:p>
        </p:txBody>
      </p:sp>
      <p:sp>
        <p:nvSpPr>
          <p:cNvPr id="7" name="Date Placeholder 7">
            <a:extLst>
              <a:ext uri="{FF2B5EF4-FFF2-40B4-BE49-F238E27FC236}">
                <a16:creationId xmlns:a16="http://schemas.microsoft.com/office/drawing/2014/main" id="{62F42AEB-1597-8F7D-9ECE-ED13EF3C3C13}"/>
              </a:ext>
            </a:extLst>
          </p:cNvPr>
          <p:cNvSpPr>
            <a:spLocks noGrp="1"/>
          </p:cNvSpPr>
          <p:nvPr>
            <p:ph type="dt" sz="half" idx="10"/>
          </p:nvPr>
        </p:nvSpPr>
        <p:spPr>
          <a:xfrm>
            <a:off x="4477512" y="6356350"/>
            <a:ext cx="3236976" cy="365125"/>
          </a:xfrm>
        </p:spPr>
        <p:txBody>
          <a:bodyPr rtlCol="0"/>
          <a:lstStyle/>
          <a:p>
            <a:pPr rtl="0"/>
            <a:r>
              <a:rPr lang="en-US"/>
              <a:t>Sept 26 2025</a:t>
            </a:r>
            <a:endParaRPr lang="en-GB"/>
          </a:p>
        </p:txBody>
      </p:sp>
      <p:sp>
        <p:nvSpPr>
          <p:cNvPr id="9" name="Slide Number Placeholder 9">
            <a:extLst>
              <a:ext uri="{FF2B5EF4-FFF2-40B4-BE49-F238E27FC236}">
                <a16:creationId xmlns:a16="http://schemas.microsoft.com/office/drawing/2014/main" id="{6F3CD864-BE60-B3D9-1DCC-9CFADC04E0AB}"/>
              </a:ext>
            </a:extLst>
          </p:cNvPr>
          <p:cNvSpPr>
            <a:spLocks noGrp="1"/>
          </p:cNvSpPr>
          <p:nvPr>
            <p:ph type="sldNum" sz="quarter" idx="12"/>
          </p:nvPr>
        </p:nvSpPr>
        <p:spPr>
          <a:xfrm>
            <a:off x="10296144" y="6356350"/>
            <a:ext cx="932688" cy="365125"/>
          </a:xfrm>
        </p:spPr>
        <p:txBody>
          <a:bodyPr rtlCol="0"/>
          <a:lstStyle/>
          <a:p>
            <a:pPr rtl="0"/>
            <a:fld id="{F97E8200-1950-409B-82E7-99938E7AE355}" type="slidenum">
              <a:rPr lang="en-GB" smtClean="0"/>
              <a:pPr rtl="0"/>
              <a:t>3</a:t>
            </a:fld>
            <a:endParaRPr lang="en-GB"/>
          </a:p>
        </p:txBody>
      </p:sp>
      <p:pic>
        <p:nvPicPr>
          <p:cNvPr id="11" name="Picture 10" descr="A picture containing shape&#10;&#10;Description automatically generated">
            <a:extLst>
              <a:ext uri="{FF2B5EF4-FFF2-40B4-BE49-F238E27FC236}">
                <a16:creationId xmlns:a16="http://schemas.microsoft.com/office/drawing/2014/main" id="{6AE2A050-E008-1D56-6010-70E8405B0D0D}"/>
              </a:ext>
            </a:extLst>
          </p:cNvPr>
          <p:cNvPicPr>
            <a:picLocks noChangeAspect="1"/>
          </p:cNvPicPr>
          <p:nvPr/>
        </p:nvPicPr>
        <p:blipFill>
          <a:blip r:embed="rId3"/>
          <a:stretch>
            <a:fillRect/>
          </a:stretch>
        </p:blipFill>
        <p:spPr>
          <a:xfrm>
            <a:off x="18047" y="6353305"/>
            <a:ext cx="719597" cy="504695"/>
          </a:xfrm>
          <a:prstGeom prst="rect">
            <a:avLst/>
          </a:prstGeom>
        </p:spPr>
      </p:pic>
      <p:pic>
        <p:nvPicPr>
          <p:cNvPr id="16" name="Image 24">
            <a:extLst>
              <a:ext uri="{FF2B5EF4-FFF2-40B4-BE49-F238E27FC236}">
                <a16:creationId xmlns:a16="http://schemas.microsoft.com/office/drawing/2014/main" id="{A7958FF6-E2A8-AE23-F6C3-BF8114C0A8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232" y="2291846"/>
            <a:ext cx="5447821" cy="4064503"/>
          </a:xfrm>
          <a:prstGeom prst="rect">
            <a:avLst/>
          </a:prstGeom>
        </p:spPr>
      </p:pic>
      <p:pic>
        <p:nvPicPr>
          <p:cNvPr id="4" name="Picture 3" descr="A blue and black stripes&#10;&#10;AI-generated content may be incorrect.">
            <a:extLst>
              <a:ext uri="{FF2B5EF4-FFF2-40B4-BE49-F238E27FC236}">
                <a16:creationId xmlns:a16="http://schemas.microsoft.com/office/drawing/2014/main" id="{27743FB9-225E-E0D6-D5F3-332FCB4459B9}"/>
              </a:ext>
            </a:extLst>
          </p:cNvPr>
          <p:cNvPicPr>
            <a:picLocks noChangeAspect="1"/>
          </p:cNvPicPr>
          <p:nvPr/>
        </p:nvPicPr>
        <p:blipFill>
          <a:blip r:embed="rId5"/>
          <a:stretch>
            <a:fillRect/>
          </a:stretch>
        </p:blipFill>
        <p:spPr>
          <a:xfrm>
            <a:off x="6929657" y="636105"/>
            <a:ext cx="4544157" cy="1293468"/>
          </a:xfrm>
          <a:prstGeom prst="rect">
            <a:avLst/>
          </a:prstGeom>
        </p:spPr>
      </p:pic>
    </p:spTree>
    <p:extLst>
      <p:ext uri="{BB962C8B-B14F-4D97-AF65-F5344CB8AC3E}">
        <p14:creationId xmlns:p14="http://schemas.microsoft.com/office/powerpoint/2010/main" val="847875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317814"/>
            <a:ext cx="10268712" cy="1700784"/>
          </a:xfrm>
        </p:spPr>
        <p:txBody>
          <a:bodyPr rtlCol="0"/>
          <a:lstStyle/>
          <a:p>
            <a:pPr rtl="0"/>
            <a:r>
              <a:rPr lang="en-GB" dirty="0"/>
              <a:t>Data Processing</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321020" y="2042776"/>
            <a:ext cx="4818888" cy="892048"/>
          </a:xfrm>
        </p:spPr>
        <p:txBody>
          <a:bodyPr rtlCol="0"/>
          <a:lstStyle/>
          <a:p>
            <a:pPr rtl="0"/>
            <a:r>
              <a:rPr lang="en-US" dirty="0"/>
              <a:t>Level 2 Pipeline</a:t>
            </a:r>
            <a:endParaRPr lang="en-GB" dirty="0"/>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321019" y="2690903"/>
            <a:ext cx="4503397" cy="3220892"/>
          </a:xfrm>
        </p:spPr>
        <p:txBody>
          <a:bodyPr rtlCol="0">
            <a:normAutofit fontScale="62500" lnSpcReduction="20000"/>
          </a:bodyPr>
          <a:lstStyle/>
          <a:p>
            <a:pPr marL="144000" indent="-180000">
              <a:lnSpc>
                <a:spcPct val="100000"/>
              </a:lnSpc>
              <a:spcBef>
                <a:spcPts val="500"/>
              </a:spcBef>
              <a:spcAft>
                <a:spcPts val="300"/>
              </a:spcAft>
            </a:pPr>
            <a:r>
              <a:rPr lang="en-GB" sz="2100" dirty="0"/>
              <a:t>11 Processing Functions (PFs) developed by international teams. Early data products often feed into multiple PFs later making it infeasible to run each PF separately at designated SDCs.</a:t>
            </a:r>
          </a:p>
          <a:p>
            <a:pPr marL="144000" indent="-180000">
              <a:lnSpc>
                <a:spcPct val="100000"/>
              </a:lnSpc>
              <a:spcBef>
                <a:spcPts val="500"/>
              </a:spcBef>
              <a:spcAft>
                <a:spcPts val="300"/>
              </a:spcAft>
            </a:pPr>
            <a:r>
              <a:rPr lang="en-GB" sz="2100" dirty="0"/>
              <a:t>Large data volumes make it infeasible to transfer intermediate data into/out of object stores when running the pipeline end-to-end.</a:t>
            </a:r>
          </a:p>
          <a:p>
            <a:pPr marL="144000" indent="-180000">
              <a:lnSpc>
                <a:spcPct val="100000"/>
              </a:lnSpc>
              <a:spcBef>
                <a:spcPts val="500"/>
              </a:spcBef>
              <a:spcAft>
                <a:spcPts val="300"/>
              </a:spcAft>
            </a:pPr>
            <a:r>
              <a:rPr lang="en-GB" sz="2100" dirty="0"/>
              <a:t>All PFs run end-to-end at all SDCs on their assigned sky allocations.</a:t>
            </a:r>
          </a:p>
          <a:p>
            <a:pPr marL="144000" indent="-180000">
              <a:lnSpc>
                <a:spcPct val="100000"/>
              </a:lnSpc>
              <a:spcBef>
                <a:spcPts val="500"/>
              </a:spcBef>
              <a:spcAft>
                <a:spcPts val="300"/>
              </a:spcAft>
            </a:pPr>
            <a:r>
              <a:rPr lang="en-GB" sz="2100" dirty="0"/>
              <a:t>PF subtasks have a wide variance in resource profiles, some HTC-like (1 core, 2GB), others HPC-like (32 core, 512GB).</a:t>
            </a:r>
          </a:p>
          <a:p>
            <a:pPr marL="144000" indent="-180000">
              <a:lnSpc>
                <a:spcPct val="100000"/>
              </a:lnSpc>
              <a:spcBef>
                <a:spcPts val="500"/>
              </a:spcBef>
              <a:spcAft>
                <a:spcPts val="300"/>
              </a:spcAft>
            </a:pPr>
            <a:r>
              <a:rPr lang="en-US" sz="2100" dirty="0"/>
              <a:t>All PFs use a shared filesystem for workflow management. Euclid job controller uses it for staging efficient execution of PFs in order, caching files known to be used in subsequent steps. PF </a:t>
            </a:r>
            <a:r>
              <a:rPr lang="en-US" sz="2100" dirty="0" err="1"/>
              <a:t>workdirs</a:t>
            </a:r>
            <a:r>
              <a:rPr lang="en-US" sz="2100" dirty="0"/>
              <a:t> can range from 200GB-&gt;15TB. </a:t>
            </a:r>
          </a:p>
        </p:txBody>
      </p:sp>
      <p:sp>
        <p:nvSpPr>
          <p:cNvPr id="8" name="Footer Placeholder 8">
            <a:extLst>
              <a:ext uri="{FF2B5EF4-FFF2-40B4-BE49-F238E27FC236}">
                <a16:creationId xmlns:a16="http://schemas.microsoft.com/office/drawing/2014/main" id="{B67120C1-6A9D-44FA-9A16-F092E488175C}"/>
              </a:ext>
            </a:extLst>
          </p:cNvPr>
          <p:cNvSpPr>
            <a:spLocks noGrp="1"/>
          </p:cNvSpPr>
          <p:nvPr>
            <p:ph type="ftr" sz="quarter" idx="11"/>
          </p:nvPr>
        </p:nvSpPr>
        <p:spPr>
          <a:xfrm>
            <a:off x="960120" y="6356350"/>
            <a:ext cx="3593407" cy="365125"/>
          </a:xfrm>
        </p:spPr>
        <p:txBody>
          <a:bodyPr rtlCol="0"/>
          <a:lstStyle/>
          <a:p>
            <a:pPr rtl="0"/>
            <a:r>
              <a:rPr lang="en-GB"/>
              <a:t>Euclid UK Data Processing</a:t>
            </a:r>
            <a:endParaRPr lang="en-GB" dirty="0"/>
          </a:p>
        </p:txBody>
      </p:sp>
      <p:sp>
        <p:nvSpPr>
          <p:cNvPr id="7" name="Date Placeholder 7">
            <a:extLst>
              <a:ext uri="{FF2B5EF4-FFF2-40B4-BE49-F238E27FC236}">
                <a16:creationId xmlns:a16="http://schemas.microsoft.com/office/drawing/2014/main" id="{85BB0149-5446-495F-8B82-4AD0DE6CAFE2}"/>
              </a:ext>
            </a:extLst>
          </p:cNvPr>
          <p:cNvSpPr>
            <a:spLocks noGrp="1"/>
          </p:cNvSpPr>
          <p:nvPr>
            <p:ph type="dt" sz="half" idx="10"/>
          </p:nvPr>
        </p:nvSpPr>
        <p:spPr>
          <a:xfrm>
            <a:off x="4477512" y="6356350"/>
            <a:ext cx="3236976" cy="365125"/>
          </a:xfrm>
        </p:spPr>
        <p:txBody>
          <a:bodyPr rtlCol="0"/>
          <a:lstStyle/>
          <a:p>
            <a:pPr rtl="0"/>
            <a:r>
              <a:rPr lang="en-US"/>
              <a:t>Sept 26 2025</a:t>
            </a:r>
            <a:endParaRPr lang="en-GB"/>
          </a:p>
        </p:txBody>
      </p:sp>
      <p:sp>
        <p:nvSpPr>
          <p:cNvPr id="9" name="Slide Number Placeholder 9">
            <a:extLst>
              <a:ext uri="{FF2B5EF4-FFF2-40B4-BE49-F238E27FC236}">
                <a16:creationId xmlns:a16="http://schemas.microsoft.com/office/drawing/2014/main" id="{CC302B43-8755-4B25-A036-68EFC8791204}"/>
              </a:ext>
            </a:extLst>
          </p:cNvPr>
          <p:cNvSpPr>
            <a:spLocks noGrp="1"/>
          </p:cNvSpPr>
          <p:nvPr>
            <p:ph type="sldNum" sz="quarter" idx="12"/>
          </p:nvPr>
        </p:nvSpPr>
        <p:spPr>
          <a:xfrm>
            <a:off x="10296144" y="6356350"/>
            <a:ext cx="932688" cy="365125"/>
          </a:xfrm>
        </p:spPr>
        <p:txBody>
          <a:bodyPr rtlCol="0"/>
          <a:lstStyle/>
          <a:p>
            <a:pPr rtl="0"/>
            <a:fld id="{F97E8200-1950-409B-82E7-99938E7AE355}" type="slidenum">
              <a:rPr lang="en-GB" smtClean="0"/>
              <a:pPr rtl="0"/>
              <a:t>4</a:t>
            </a:fld>
            <a:endParaRPr lang="en-GB"/>
          </a:p>
        </p:txBody>
      </p:sp>
      <p:pic>
        <p:nvPicPr>
          <p:cNvPr id="10" name="Picture 9" descr="A picture containing shape&#10;&#10;Description automatically generated">
            <a:extLst>
              <a:ext uri="{FF2B5EF4-FFF2-40B4-BE49-F238E27FC236}">
                <a16:creationId xmlns:a16="http://schemas.microsoft.com/office/drawing/2014/main" id="{8A89B65A-7252-8998-C8E2-BA7264F0FBA3}"/>
              </a:ext>
            </a:extLst>
          </p:cNvPr>
          <p:cNvPicPr>
            <a:picLocks noChangeAspect="1"/>
          </p:cNvPicPr>
          <p:nvPr/>
        </p:nvPicPr>
        <p:blipFill>
          <a:blip r:embed="rId3"/>
          <a:stretch>
            <a:fillRect/>
          </a:stretch>
        </p:blipFill>
        <p:spPr>
          <a:xfrm>
            <a:off x="18047" y="6353305"/>
            <a:ext cx="719597" cy="504695"/>
          </a:xfrm>
          <a:prstGeom prst="rect">
            <a:avLst/>
          </a:prstGeom>
        </p:spPr>
      </p:pic>
      <p:grpSp>
        <p:nvGrpSpPr>
          <p:cNvPr id="18" name="Groupe 25">
            <a:extLst>
              <a:ext uri="{FF2B5EF4-FFF2-40B4-BE49-F238E27FC236}">
                <a16:creationId xmlns:a16="http://schemas.microsoft.com/office/drawing/2014/main" id="{F8932248-3C1E-B1AC-2A32-20538291A281}"/>
              </a:ext>
            </a:extLst>
          </p:cNvPr>
          <p:cNvGrpSpPr/>
          <p:nvPr/>
        </p:nvGrpSpPr>
        <p:grpSpPr>
          <a:xfrm>
            <a:off x="4938619" y="2609448"/>
            <a:ext cx="4636428" cy="1320356"/>
            <a:chOff x="695520" y="180360"/>
            <a:chExt cx="10115640" cy="2880720"/>
          </a:xfrm>
        </p:grpSpPr>
        <p:cxnSp>
          <p:nvCxnSpPr>
            <p:cNvPr id="19" name="Connecteur en arc 26">
              <a:extLst>
                <a:ext uri="{FF2B5EF4-FFF2-40B4-BE49-F238E27FC236}">
                  <a16:creationId xmlns:a16="http://schemas.microsoft.com/office/drawing/2014/main" id="{2422EB29-B9BD-869A-EEE3-0D07D13EA664}"/>
                </a:ext>
              </a:extLst>
            </p:cNvPr>
            <p:cNvCxnSpPr>
              <a:stCxn id="40" idx="1"/>
              <a:endCxn id="39" idx="3"/>
            </p:cNvCxnSpPr>
            <p:nvPr/>
          </p:nvCxnSpPr>
          <p:spPr>
            <a:xfrm>
              <a:off x="2495520" y="540360"/>
              <a:ext cx="900000" cy="1270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20" name="Connecteur en arc 27">
              <a:extLst>
                <a:ext uri="{FF2B5EF4-FFF2-40B4-BE49-F238E27FC236}">
                  <a16:creationId xmlns:a16="http://schemas.microsoft.com/office/drawing/2014/main" id="{D22E241B-82C6-03CA-6F10-69593126F618}"/>
                </a:ext>
              </a:extLst>
            </p:cNvPr>
            <p:cNvCxnSpPr>
              <a:stCxn id="40" idx="2"/>
              <a:endCxn id="43" idx="3"/>
            </p:cNvCxnSpPr>
            <p:nvPr/>
          </p:nvCxnSpPr>
          <p:spPr>
            <a:xfrm rot="16200000" flipH="1">
              <a:off x="2592360" y="443520"/>
              <a:ext cx="1261440" cy="2175120"/>
            </a:xfrm>
            <a:prstGeom prst="curvedConnector2">
              <a:avLst/>
            </a:prstGeom>
            <a:ln>
              <a:tailEnd type="arrow"/>
            </a:ln>
          </p:spPr>
          <p:style>
            <a:lnRef idx="2">
              <a:schemeClr val="dk1"/>
            </a:lnRef>
            <a:fillRef idx="1">
              <a:schemeClr val="lt1"/>
            </a:fillRef>
            <a:effectRef idx="0">
              <a:schemeClr val="dk1"/>
            </a:effectRef>
            <a:fontRef idx="minor">
              <a:schemeClr val="dk1"/>
            </a:fontRef>
          </p:style>
        </p:cxnSp>
        <p:cxnSp>
          <p:nvCxnSpPr>
            <p:cNvPr id="21" name="Connecteur en arc 28">
              <a:extLst>
                <a:ext uri="{FF2B5EF4-FFF2-40B4-BE49-F238E27FC236}">
                  <a16:creationId xmlns:a16="http://schemas.microsoft.com/office/drawing/2014/main" id="{C2A58FBA-F5E7-0056-1B09-4020BC67F7B6}"/>
                </a:ext>
              </a:extLst>
            </p:cNvPr>
            <p:cNvCxnSpPr>
              <a:stCxn id="41" idx="1"/>
              <a:endCxn id="39" idx="3"/>
            </p:cNvCxnSpPr>
            <p:nvPr/>
          </p:nvCxnSpPr>
          <p:spPr>
            <a:xfrm flipV="1">
              <a:off x="1415520" y="540360"/>
              <a:ext cx="1980000" cy="216000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22" name="Connecteur en arc 29">
              <a:extLst>
                <a:ext uri="{FF2B5EF4-FFF2-40B4-BE49-F238E27FC236}">
                  <a16:creationId xmlns:a16="http://schemas.microsoft.com/office/drawing/2014/main" id="{1E4297E9-3FCC-0083-2DD6-AA839132C86F}"/>
                </a:ext>
              </a:extLst>
            </p:cNvPr>
            <p:cNvCxnSpPr>
              <a:stCxn id="41" idx="1"/>
              <a:endCxn id="43" idx="3"/>
            </p:cNvCxnSpPr>
            <p:nvPr/>
          </p:nvCxnSpPr>
          <p:spPr>
            <a:xfrm flipV="1">
              <a:off x="1415520" y="2161800"/>
              <a:ext cx="2895120" cy="53856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23" name="Connecteur en arc 30">
              <a:extLst>
                <a:ext uri="{FF2B5EF4-FFF2-40B4-BE49-F238E27FC236}">
                  <a16:creationId xmlns:a16="http://schemas.microsoft.com/office/drawing/2014/main" id="{03C09E97-6553-1D8B-775B-6B87A0233383}"/>
                </a:ext>
              </a:extLst>
            </p:cNvPr>
            <p:cNvCxnSpPr>
              <a:stCxn id="41" idx="1"/>
              <a:endCxn id="42" idx="3"/>
            </p:cNvCxnSpPr>
            <p:nvPr/>
          </p:nvCxnSpPr>
          <p:spPr>
            <a:xfrm flipV="1">
              <a:off x="1415520" y="1261800"/>
              <a:ext cx="2895120" cy="143856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24" name="Connecteur en arc 31">
              <a:extLst>
                <a:ext uri="{FF2B5EF4-FFF2-40B4-BE49-F238E27FC236}">
                  <a16:creationId xmlns:a16="http://schemas.microsoft.com/office/drawing/2014/main" id="{60B997EA-8A95-9B56-FF1E-F20C6423C9D0}"/>
                </a:ext>
              </a:extLst>
            </p:cNvPr>
            <p:cNvCxnSpPr>
              <a:stCxn id="41" idx="0"/>
              <a:endCxn id="40" idx="3"/>
            </p:cNvCxnSpPr>
            <p:nvPr/>
          </p:nvCxnSpPr>
          <p:spPr>
            <a:xfrm rot="5400000" flipH="1" flipV="1">
              <a:off x="515520" y="1080360"/>
              <a:ext cx="1800000" cy="720000"/>
            </a:xfrm>
            <a:prstGeom prst="curvedConnector2">
              <a:avLst/>
            </a:prstGeom>
            <a:ln>
              <a:tailEnd type="arrow"/>
            </a:ln>
          </p:spPr>
          <p:style>
            <a:lnRef idx="2">
              <a:schemeClr val="dk1"/>
            </a:lnRef>
            <a:fillRef idx="1">
              <a:schemeClr val="lt1"/>
            </a:fillRef>
            <a:effectRef idx="0">
              <a:schemeClr val="dk1"/>
            </a:effectRef>
            <a:fontRef idx="minor">
              <a:schemeClr val="dk1"/>
            </a:fontRef>
          </p:style>
        </p:cxnSp>
        <p:cxnSp>
          <p:nvCxnSpPr>
            <p:cNvPr id="25" name="Connecteur en arc 32">
              <a:extLst>
                <a:ext uri="{FF2B5EF4-FFF2-40B4-BE49-F238E27FC236}">
                  <a16:creationId xmlns:a16="http://schemas.microsoft.com/office/drawing/2014/main" id="{5A0599F9-62FE-4D11-2507-95DC37418E0E}"/>
                </a:ext>
              </a:extLst>
            </p:cNvPr>
            <p:cNvCxnSpPr>
              <a:stCxn id="48" idx="1"/>
              <a:endCxn id="49" idx="3"/>
            </p:cNvCxnSpPr>
            <p:nvPr/>
          </p:nvCxnSpPr>
          <p:spPr>
            <a:xfrm>
              <a:off x="9206640" y="540360"/>
              <a:ext cx="884520" cy="72072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26" name="Connecteur en arc 33">
              <a:extLst>
                <a:ext uri="{FF2B5EF4-FFF2-40B4-BE49-F238E27FC236}">
                  <a16:creationId xmlns:a16="http://schemas.microsoft.com/office/drawing/2014/main" id="{4D7CACA7-61AD-26C4-BE44-990F6763B38F}"/>
                </a:ext>
              </a:extLst>
            </p:cNvPr>
            <p:cNvCxnSpPr>
              <a:stCxn id="47" idx="1"/>
              <a:endCxn id="49" idx="3"/>
            </p:cNvCxnSpPr>
            <p:nvPr/>
          </p:nvCxnSpPr>
          <p:spPr>
            <a:xfrm flipV="1">
              <a:off x="8270640" y="1261080"/>
              <a:ext cx="1820520" cy="72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27" name="Connecteur en arc 34">
              <a:extLst>
                <a:ext uri="{FF2B5EF4-FFF2-40B4-BE49-F238E27FC236}">
                  <a16:creationId xmlns:a16="http://schemas.microsoft.com/office/drawing/2014/main" id="{91CF046B-7319-A248-0F2F-D60A1B34F2D0}"/>
                </a:ext>
              </a:extLst>
            </p:cNvPr>
            <p:cNvCxnSpPr>
              <a:stCxn id="46" idx="1"/>
              <a:endCxn id="49" idx="3"/>
            </p:cNvCxnSpPr>
            <p:nvPr/>
          </p:nvCxnSpPr>
          <p:spPr>
            <a:xfrm flipV="1">
              <a:off x="8270640" y="1261080"/>
              <a:ext cx="1820520" cy="144000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28" name="Connecteur en arc 35">
              <a:extLst>
                <a:ext uri="{FF2B5EF4-FFF2-40B4-BE49-F238E27FC236}">
                  <a16:creationId xmlns:a16="http://schemas.microsoft.com/office/drawing/2014/main" id="{7AEC8778-1960-64D0-640A-2735E25C1ABA}"/>
                </a:ext>
              </a:extLst>
            </p:cNvPr>
            <p:cNvCxnSpPr>
              <a:stCxn id="39" idx="1"/>
              <a:endCxn id="44" idx="3"/>
            </p:cNvCxnSpPr>
            <p:nvPr/>
          </p:nvCxnSpPr>
          <p:spPr>
            <a:xfrm>
              <a:off x="4115520" y="540360"/>
              <a:ext cx="1815120" cy="72144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29" name="Connecteur en arc 36">
              <a:extLst>
                <a:ext uri="{FF2B5EF4-FFF2-40B4-BE49-F238E27FC236}">
                  <a16:creationId xmlns:a16="http://schemas.microsoft.com/office/drawing/2014/main" id="{634FF17A-67DF-9E81-B281-DA930E0AD2A9}"/>
                </a:ext>
              </a:extLst>
            </p:cNvPr>
            <p:cNvCxnSpPr>
              <a:stCxn id="43" idx="1"/>
              <a:endCxn id="44" idx="3"/>
            </p:cNvCxnSpPr>
            <p:nvPr/>
          </p:nvCxnSpPr>
          <p:spPr>
            <a:xfrm flipV="1">
              <a:off x="5030640" y="1261800"/>
              <a:ext cx="900000" cy="90000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30" name="Connecteur en arc 37">
              <a:extLst>
                <a:ext uri="{FF2B5EF4-FFF2-40B4-BE49-F238E27FC236}">
                  <a16:creationId xmlns:a16="http://schemas.microsoft.com/office/drawing/2014/main" id="{54D83874-E95E-B2AC-7C82-50CF2C458A4E}"/>
                </a:ext>
              </a:extLst>
            </p:cNvPr>
            <p:cNvCxnSpPr>
              <a:stCxn id="42" idx="1"/>
              <a:endCxn id="44" idx="3"/>
            </p:cNvCxnSpPr>
            <p:nvPr/>
          </p:nvCxnSpPr>
          <p:spPr>
            <a:xfrm>
              <a:off x="5030640" y="1261800"/>
              <a:ext cx="900000" cy="1270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31" name="Connecteur en arc 38">
              <a:extLst>
                <a:ext uri="{FF2B5EF4-FFF2-40B4-BE49-F238E27FC236}">
                  <a16:creationId xmlns:a16="http://schemas.microsoft.com/office/drawing/2014/main" id="{082CE57F-1BC2-ED5A-9C72-EB344374F59B}"/>
                </a:ext>
              </a:extLst>
            </p:cNvPr>
            <p:cNvCxnSpPr>
              <a:stCxn id="44" idx="2"/>
              <a:endCxn id="45" idx="0"/>
            </p:cNvCxnSpPr>
            <p:nvPr/>
          </p:nvCxnSpPr>
          <p:spPr>
            <a:xfrm rot="5400000">
              <a:off x="5931000" y="1981440"/>
              <a:ext cx="719280" cy="1270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32" name="Connecteur en arc 39">
              <a:extLst>
                <a:ext uri="{FF2B5EF4-FFF2-40B4-BE49-F238E27FC236}">
                  <a16:creationId xmlns:a16="http://schemas.microsoft.com/office/drawing/2014/main" id="{EC86BA34-AF6D-27C1-ED61-372F5CE66AB4}"/>
                </a:ext>
              </a:extLst>
            </p:cNvPr>
            <p:cNvCxnSpPr>
              <a:stCxn id="44" idx="1"/>
              <a:endCxn id="48" idx="3"/>
            </p:cNvCxnSpPr>
            <p:nvPr/>
          </p:nvCxnSpPr>
          <p:spPr>
            <a:xfrm flipV="1">
              <a:off x="6650640" y="540360"/>
              <a:ext cx="1836000" cy="72144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33" name="Connecteur en arc 40">
              <a:extLst>
                <a:ext uri="{FF2B5EF4-FFF2-40B4-BE49-F238E27FC236}">
                  <a16:creationId xmlns:a16="http://schemas.microsoft.com/office/drawing/2014/main" id="{C692A73F-0DF3-ADE1-9A32-092A2A3D2FDC}"/>
                </a:ext>
              </a:extLst>
            </p:cNvPr>
            <p:cNvCxnSpPr>
              <a:stCxn id="44" idx="1"/>
              <a:endCxn id="47" idx="3"/>
            </p:cNvCxnSpPr>
            <p:nvPr/>
          </p:nvCxnSpPr>
          <p:spPr>
            <a:xfrm>
              <a:off x="6650640" y="1261800"/>
              <a:ext cx="900000" cy="1270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34" name="Connecteur en arc 41">
              <a:extLst>
                <a:ext uri="{FF2B5EF4-FFF2-40B4-BE49-F238E27FC236}">
                  <a16:creationId xmlns:a16="http://schemas.microsoft.com/office/drawing/2014/main" id="{BF2391B7-9981-7B28-4A63-F05E813C5FA7}"/>
                </a:ext>
              </a:extLst>
            </p:cNvPr>
            <p:cNvCxnSpPr>
              <a:stCxn id="45" idx="1"/>
              <a:endCxn id="46" idx="3"/>
            </p:cNvCxnSpPr>
            <p:nvPr/>
          </p:nvCxnSpPr>
          <p:spPr>
            <a:xfrm>
              <a:off x="6650640" y="2701080"/>
              <a:ext cx="900000" cy="1270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35" name="Connecteur en arc 42">
              <a:extLst>
                <a:ext uri="{FF2B5EF4-FFF2-40B4-BE49-F238E27FC236}">
                  <a16:creationId xmlns:a16="http://schemas.microsoft.com/office/drawing/2014/main" id="{B12AC9E3-CEF5-A80F-7DE9-118394BC3271}"/>
                </a:ext>
              </a:extLst>
            </p:cNvPr>
            <p:cNvCxnSpPr>
              <a:stCxn id="39" idx="1"/>
              <a:endCxn id="48" idx="3"/>
            </p:cNvCxnSpPr>
            <p:nvPr/>
          </p:nvCxnSpPr>
          <p:spPr>
            <a:xfrm>
              <a:off x="4115520" y="540360"/>
              <a:ext cx="4371120" cy="1270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36" name="Connecteur en arc 43">
              <a:extLst>
                <a:ext uri="{FF2B5EF4-FFF2-40B4-BE49-F238E27FC236}">
                  <a16:creationId xmlns:a16="http://schemas.microsoft.com/office/drawing/2014/main" id="{B8552F76-19D2-F4C1-AF43-A32244FC9879}"/>
                </a:ext>
              </a:extLst>
            </p:cNvPr>
            <p:cNvCxnSpPr>
              <a:stCxn id="43" idx="1"/>
              <a:endCxn id="45" idx="3"/>
            </p:cNvCxnSpPr>
            <p:nvPr/>
          </p:nvCxnSpPr>
          <p:spPr>
            <a:xfrm>
              <a:off x="5030640" y="2161800"/>
              <a:ext cx="900000" cy="53928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37" name="Connecteur en arc 44">
              <a:extLst>
                <a:ext uri="{FF2B5EF4-FFF2-40B4-BE49-F238E27FC236}">
                  <a16:creationId xmlns:a16="http://schemas.microsoft.com/office/drawing/2014/main" id="{839622C2-3A0F-26AE-1997-3DB51B5652C2}"/>
                </a:ext>
              </a:extLst>
            </p:cNvPr>
            <p:cNvCxnSpPr>
              <a:stCxn id="39" idx="2"/>
              <a:endCxn id="42" idx="3"/>
            </p:cNvCxnSpPr>
            <p:nvPr/>
          </p:nvCxnSpPr>
          <p:spPr>
            <a:xfrm rot="16200000" flipH="1">
              <a:off x="3852360" y="803520"/>
              <a:ext cx="361440" cy="555120"/>
            </a:xfrm>
            <a:prstGeom prst="curvedConnector2">
              <a:avLst/>
            </a:prstGeom>
            <a:ln>
              <a:tailEnd type="arrow"/>
            </a:ln>
          </p:spPr>
          <p:style>
            <a:lnRef idx="2">
              <a:schemeClr val="dk1"/>
            </a:lnRef>
            <a:fillRef idx="1">
              <a:schemeClr val="lt1"/>
            </a:fillRef>
            <a:effectRef idx="0">
              <a:schemeClr val="dk1"/>
            </a:effectRef>
            <a:fontRef idx="minor">
              <a:schemeClr val="dk1"/>
            </a:fontRef>
          </p:style>
        </p:cxnSp>
        <p:cxnSp>
          <p:nvCxnSpPr>
            <p:cNvPr id="38" name="Connecteur en arc 45">
              <a:extLst>
                <a:ext uri="{FF2B5EF4-FFF2-40B4-BE49-F238E27FC236}">
                  <a16:creationId xmlns:a16="http://schemas.microsoft.com/office/drawing/2014/main" id="{63101371-3F7B-7880-59EA-8B2A809FADBC}"/>
                </a:ext>
              </a:extLst>
            </p:cNvPr>
            <p:cNvCxnSpPr>
              <a:stCxn id="39" idx="2"/>
              <a:endCxn id="43" idx="3"/>
            </p:cNvCxnSpPr>
            <p:nvPr/>
          </p:nvCxnSpPr>
          <p:spPr>
            <a:xfrm rot="16200000" flipH="1">
              <a:off x="3402360" y="1253520"/>
              <a:ext cx="1261440" cy="555120"/>
            </a:xfrm>
            <a:prstGeom prst="curvedConnector2">
              <a:avLst/>
            </a:prstGeom>
            <a:ln>
              <a:tailEnd type="arrow"/>
            </a:ln>
          </p:spPr>
          <p:style>
            <a:lnRef idx="2">
              <a:schemeClr val="dk1"/>
            </a:lnRef>
            <a:fillRef idx="1">
              <a:schemeClr val="lt1"/>
            </a:fillRef>
            <a:effectRef idx="0">
              <a:schemeClr val="dk1"/>
            </a:effectRef>
            <a:fontRef idx="minor">
              <a:schemeClr val="dk1"/>
            </a:fontRef>
          </p:style>
        </p:cxnSp>
        <p:sp>
          <p:nvSpPr>
            <p:cNvPr id="39" name="Forme libre 46">
              <a:extLst>
                <a:ext uri="{FF2B5EF4-FFF2-40B4-BE49-F238E27FC236}">
                  <a16:creationId xmlns:a16="http://schemas.microsoft.com/office/drawing/2014/main" id="{70766193-3177-E136-5BC5-40EDCDF8DE31}"/>
                </a:ext>
              </a:extLst>
            </p:cNvPr>
            <p:cNvSpPr/>
            <p:nvPr/>
          </p:nvSpPr>
          <p:spPr>
            <a:xfrm>
              <a:off x="3395520" y="180360"/>
              <a:ext cx="720000" cy="72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ln/>
          </p:spPr>
          <p:style>
            <a:lnRef idx="2">
              <a:schemeClr val="dk1"/>
            </a:lnRef>
            <a:fillRef idx="1">
              <a:schemeClr val="lt1"/>
            </a:fillRef>
            <a:effectRef idx="0">
              <a:schemeClr val="dk1"/>
            </a:effectRef>
            <a:fontRef idx="minor">
              <a:schemeClr val="dk1"/>
            </a:fontRef>
          </p:style>
          <p:txBody>
            <a:bodyPr wrap="none" lIns="108228" tIns="63579" rIns="108228" bIns="63579" anchor="ctr" anchorCtr="0" compatLnSpc="0">
              <a:noAutofit/>
            </a:bodyPr>
            <a:lstStyle/>
            <a:p>
              <a:pPr algn="ctr">
                <a:lnSpc>
                  <a:spcPct val="100000"/>
                </a:lnSpc>
                <a:spcBef>
                  <a:spcPts val="0"/>
                </a:spcBef>
                <a:spcAft>
                  <a:spcPts val="0"/>
                </a:spcAft>
              </a:pPr>
              <a:r>
                <a:rPr lang="fr-FR" sz="1042" b="1" dirty="0">
                  <a:latin typeface="+mj-lt"/>
                  <a:ea typeface="Noto Sans CJK SC Regular" pitchFamily="2"/>
                  <a:cs typeface="Lohit Devanagari" pitchFamily="2"/>
                </a:rPr>
                <a:t>VIS</a:t>
              </a:r>
            </a:p>
          </p:txBody>
        </p:sp>
        <p:sp>
          <p:nvSpPr>
            <p:cNvPr id="40" name="Forme libre 47">
              <a:extLst>
                <a:ext uri="{FF2B5EF4-FFF2-40B4-BE49-F238E27FC236}">
                  <a16:creationId xmlns:a16="http://schemas.microsoft.com/office/drawing/2014/main" id="{FAA0ACB8-2B2E-4255-3E8E-C78B4F47C035}"/>
                </a:ext>
              </a:extLst>
            </p:cNvPr>
            <p:cNvSpPr/>
            <p:nvPr/>
          </p:nvSpPr>
          <p:spPr>
            <a:xfrm>
              <a:off x="1775520" y="180360"/>
              <a:ext cx="720000" cy="72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ln/>
          </p:spPr>
          <p:style>
            <a:lnRef idx="2">
              <a:schemeClr val="dk1"/>
            </a:lnRef>
            <a:fillRef idx="1">
              <a:schemeClr val="lt1"/>
            </a:fillRef>
            <a:effectRef idx="0">
              <a:schemeClr val="dk1"/>
            </a:effectRef>
            <a:fontRef idx="minor">
              <a:schemeClr val="dk1"/>
            </a:fontRef>
          </p:style>
          <p:txBody>
            <a:bodyPr wrap="none" lIns="92512" tIns="47863" rIns="92512" bIns="47863" anchor="ctr" anchorCtr="0" compatLnSpc="0">
              <a:noAutofit/>
            </a:bodyPr>
            <a:lstStyle/>
            <a:p>
              <a:pPr algn="ctr">
                <a:lnSpc>
                  <a:spcPct val="100000"/>
                </a:lnSpc>
                <a:spcBef>
                  <a:spcPts val="0"/>
                </a:spcBef>
                <a:spcAft>
                  <a:spcPts val="0"/>
                </a:spcAft>
              </a:pPr>
              <a:r>
                <a:rPr lang="fr-FR" sz="1042" b="1">
                  <a:latin typeface="+mj-lt"/>
                  <a:ea typeface="Noto Sans CJK SC Regular" pitchFamily="2"/>
                  <a:cs typeface="Lohit Devanagari" pitchFamily="2"/>
                </a:rPr>
                <a:t>LE1</a:t>
              </a:r>
            </a:p>
          </p:txBody>
        </p:sp>
        <p:sp>
          <p:nvSpPr>
            <p:cNvPr id="41" name="Forme libre 48">
              <a:extLst>
                <a:ext uri="{FF2B5EF4-FFF2-40B4-BE49-F238E27FC236}">
                  <a16:creationId xmlns:a16="http://schemas.microsoft.com/office/drawing/2014/main" id="{96ECC9E4-C195-34E4-1FD9-47416BD3EDD7}"/>
                </a:ext>
              </a:extLst>
            </p:cNvPr>
            <p:cNvSpPr/>
            <p:nvPr/>
          </p:nvSpPr>
          <p:spPr>
            <a:xfrm>
              <a:off x="695520" y="2340360"/>
              <a:ext cx="720000" cy="72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ln/>
          </p:spPr>
          <p:style>
            <a:lnRef idx="2">
              <a:schemeClr val="dk1"/>
            </a:lnRef>
            <a:fillRef idx="1">
              <a:schemeClr val="lt1"/>
            </a:fillRef>
            <a:effectRef idx="0">
              <a:schemeClr val="dk1"/>
            </a:effectRef>
            <a:fontRef idx="minor">
              <a:schemeClr val="dk1"/>
            </a:fontRef>
          </p:style>
          <p:txBody>
            <a:bodyPr wrap="none" lIns="108228" tIns="63579" rIns="108228" bIns="63579" anchor="ctr" anchorCtr="0" compatLnSpc="0">
              <a:noAutofit/>
            </a:bodyPr>
            <a:lstStyle/>
            <a:p>
              <a:pPr algn="ctr">
                <a:lnSpc>
                  <a:spcPct val="100000"/>
                </a:lnSpc>
                <a:spcBef>
                  <a:spcPts val="0"/>
                </a:spcBef>
                <a:spcAft>
                  <a:spcPts val="0"/>
                </a:spcAft>
              </a:pPr>
              <a:r>
                <a:rPr lang="fr-FR" sz="1042" b="1">
                  <a:latin typeface="+mj-lt"/>
                  <a:ea typeface="Noto Sans CJK SC Regular" pitchFamily="2"/>
                  <a:cs typeface="Lohit Devanagari" pitchFamily="2"/>
                </a:rPr>
                <a:t>SIM</a:t>
              </a:r>
            </a:p>
          </p:txBody>
        </p:sp>
        <p:sp>
          <p:nvSpPr>
            <p:cNvPr id="42" name="Forme libre 49">
              <a:extLst>
                <a:ext uri="{FF2B5EF4-FFF2-40B4-BE49-F238E27FC236}">
                  <a16:creationId xmlns:a16="http://schemas.microsoft.com/office/drawing/2014/main" id="{E37ADDFC-5D15-14DC-4529-0396DE6858BA}"/>
                </a:ext>
              </a:extLst>
            </p:cNvPr>
            <p:cNvSpPr/>
            <p:nvPr/>
          </p:nvSpPr>
          <p:spPr>
            <a:xfrm>
              <a:off x="4310640" y="901800"/>
              <a:ext cx="720000" cy="72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ln/>
          </p:spPr>
          <p:style>
            <a:lnRef idx="2">
              <a:schemeClr val="dk1"/>
            </a:lnRef>
            <a:fillRef idx="1">
              <a:schemeClr val="lt1"/>
            </a:fillRef>
            <a:effectRef idx="0">
              <a:schemeClr val="dk1"/>
            </a:effectRef>
            <a:fontRef idx="minor">
              <a:schemeClr val="dk1"/>
            </a:fontRef>
          </p:style>
          <p:txBody>
            <a:bodyPr wrap="none" lIns="108228" tIns="63579" rIns="108228" bIns="63579" anchor="ctr" anchorCtr="0" compatLnSpc="0">
              <a:noAutofit/>
            </a:bodyPr>
            <a:lstStyle/>
            <a:p>
              <a:pPr algn="ctr">
                <a:lnSpc>
                  <a:spcPct val="100000"/>
                </a:lnSpc>
                <a:spcBef>
                  <a:spcPts val="0"/>
                </a:spcBef>
                <a:spcAft>
                  <a:spcPts val="0"/>
                </a:spcAft>
              </a:pPr>
              <a:r>
                <a:rPr lang="fr-FR" sz="1042" b="1">
                  <a:latin typeface="+mj-lt"/>
                  <a:ea typeface="Noto Sans CJK SC Regular" pitchFamily="2"/>
                  <a:cs typeface="Lohit Devanagari" pitchFamily="2"/>
                </a:rPr>
                <a:t>EXT</a:t>
              </a:r>
            </a:p>
          </p:txBody>
        </p:sp>
        <p:sp>
          <p:nvSpPr>
            <p:cNvPr id="43" name="Forme libre 50">
              <a:extLst>
                <a:ext uri="{FF2B5EF4-FFF2-40B4-BE49-F238E27FC236}">
                  <a16:creationId xmlns:a16="http://schemas.microsoft.com/office/drawing/2014/main" id="{D4E23A59-C8C0-D544-651F-921270FF739F}"/>
                </a:ext>
              </a:extLst>
            </p:cNvPr>
            <p:cNvSpPr/>
            <p:nvPr/>
          </p:nvSpPr>
          <p:spPr>
            <a:xfrm>
              <a:off x="4310640" y="1801800"/>
              <a:ext cx="720000" cy="72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ln/>
          </p:spPr>
          <p:style>
            <a:lnRef idx="2">
              <a:schemeClr val="dk1"/>
            </a:lnRef>
            <a:fillRef idx="1">
              <a:schemeClr val="lt1"/>
            </a:fillRef>
            <a:effectRef idx="0">
              <a:schemeClr val="dk1"/>
            </a:effectRef>
            <a:fontRef idx="minor">
              <a:schemeClr val="dk1"/>
            </a:fontRef>
          </p:style>
          <p:txBody>
            <a:bodyPr wrap="none" lIns="108228" tIns="63579" rIns="108228" bIns="63579" anchor="ctr" anchorCtr="0" compatLnSpc="0">
              <a:noAutofit/>
            </a:bodyPr>
            <a:lstStyle/>
            <a:p>
              <a:pPr algn="ctr">
                <a:lnSpc>
                  <a:spcPct val="100000"/>
                </a:lnSpc>
                <a:spcBef>
                  <a:spcPts val="0"/>
                </a:spcBef>
                <a:spcAft>
                  <a:spcPts val="0"/>
                </a:spcAft>
              </a:pPr>
              <a:r>
                <a:rPr lang="fr-FR" sz="1042" b="1">
                  <a:latin typeface="+mj-lt"/>
                  <a:ea typeface="Noto Sans CJK SC Regular" pitchFamily="2"/>
                  <a:cs typeface="Lohit Devanagari" pitchFamily="2"/>
                </a:rPr>
                <a:t>NIR</a:t>
              </a:r>
            </a:p>
          </p:txBody>
        </p:sp>
        <p:sp>
          <p:nvSpPr>
            <p:cNvPr id="44" name="Forme libre 51">
              <a:extLst>
                <a:ext uri="{FF2B5EF4-FFF2-40B4-BE49-F238E27FC236}">
                  <a16:creationId xmlns:a16="http://schemas.microsoft.com/office/drawing/2014/main" id="{9DDBD395-F789-84DB-BD86-E57C8E062D11}"/>
                </a:ext>
              </a:extLst>
            </p:cNvPr>
            <p:cNvSpPr/>
            <p:nvPr/>
          </p:nvSpPr>
          <p:spPr>
            <a:xfrm>
              <a:off x="5930640" y="901800"/>
              <a:ext cx="720000" cy="72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ln/>
          </p:spPr>
          <p:style>
            <a:lnRef idx="2">
              <a:schemeClr val="dk1"/>
            </a:lnRef>
            <a:fillRef idx="1">
              <a:schemeClr val="lt1"/>
            </a:fillRef>
            <a:effectRef idx="0">
              <a:schemeClr val="dk1"/>
            </a:effectRef>
            <a:fontRef idx="minor">
              <a:schemeClr val="dk1"/>
            </a:fontRef>
          </p:style>
          <p:txBody>
            <a:bodyPr wrap="none" lIns="108228" tIns="63579" rIns="108228" bIns="63579" anchor="ctr" anchorCtr="0" compatLnSpc="0">
              <a:noAutofit/>
            </a:bodyPr>
            <a:lstStyle/>
            <a:p>
              <a:pPr algn="ctr">
                <a:lnSpc>
                  <a:spcPct val="100000"/>
                </a:lnSpc>
                <a:spcBef>
                  <a:spcPts val="0"/>
                </a:spcBef>
                <a:spcAft>
                  <a:spcPts val="0"/>
                </a:spcAft>
              </a:pPr>
              <a:r>
                <a:rPr lang="fr-FR" sz="1042" b="1" dirty="0">
                  <a:latin typeface="+mj-lt"/>
                  <a:ea typeface="Noto Sans CJK SC Regular" pitchFamily="2"/>
                  <a:cs typeface="Lohit Devanagari" pitchFamily="2"/>
                </a:rPr>
                <a:t>MER</a:t>
              </a:r>
            </a:p>
          </p:txBody>
        </p:sp>
        <p:sp>
          <p:nvSpPr>
            <p:cNvPr id="45" name="Forme libre 52">
              <a:extLst>
                <a:ext uri="{FF2B5EF4-FFF2-40B4-BE49-F238E27FC236}">
                  <a16:creationId xmlns:a16="http://schemas.microsoft.com/office/drawing/2014/main" id="{EC23FE14-6E67-528A-45B2-9375EE61A326}"/>
                </a:ext>
              </a:extLst>
            </p:cNvPr>
            <p:cNvSpPr/>
            <p:nvPr/>
          </p:nvSpPr>
          <p:spPr>
            <a:xfrm>
              <a:off x="5930640" y="2341080"/>
              <a:ext cx="720000" cy="72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ln/>
          </p:spPr>
          <p:style>
            <a:lnRef idx="2">
              <a:schemeClr val="dk1"/>
            </a:lnRef>
            <a:fillRef idx="1">
              <a:schemeClr val="lt1"/>
            </a:fillRef>
            <a:effectRef idx="0">
              <a:schemeClr val="dk1"/>
            </a:effectRef>
            <a:fontRef idx="minor">
              <a:schemeClr val="dk1"/>
            </a:fontRef>
          </p:style>
          <p:txBody>
            <a:bodyPr wrap="none" lIns="108228" tIns="63579" rIns="108228" bIns="63579" anchor="ctr" anchorCtr="0" compatLnSpc="0">
              <a:noAutofit/>
            </a:bodyPr>
            <a:lstStyle/>
            <a:p>
              <a:pPr algn="ctr">
                <a:lnSpc>
                  <a:spcPct val="100000"/>
                </a:lnSpc>
                <a:spcBef>
                  <a:spcPts val="0"/>
                </a:spcBef>
                <a:spcAft>
                  <a:spcPts val="0"/>
                </a:spcAft>
              </a:pPr>
              <a:r>
                <a:rPr lang="fr-FR" sz="1042" b="1">
                  <a:latin typeface="+mj-lt"/>
                  <a:ea typeface="Noto Sans CJK SC Regular" pitchFamily="2"/>
                  <a:cs typeface="Lohit Devanagari" pitchFamily="2"/>
                </a:rPr>
                <a:t>SIR</a:t>
              </a:r>
            </a:p>
          </p:txBody>
        </p:sp>
        <p:sp>
          <p:nvSpPr>
            <p:cNvPr id="46" name="Forme libre 53">
              <a:extLst>
                <a:ext uri="{FF2B5EF4-FFF2-40B4-BE49-F238E27FC236}">
                  <a16:creationId xmlns:a16="http://schemas.microsoft.com/office/drawing/2014/main" id="{B5CA1423-4902-E6A5-3DDC-B46C997ACAF5}"/>
                </a:ext>
              </a:extLst>
            </p:cNvPr>
            <p:cNvSpPr/>
            <p:nvPr/>
          </p:nvSpPr>
          <p:spPr>
            <a:xfrm>
              <a:off x="7550640" y="2341080"/>
              <a:ext cx="720000" cy="72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ln/>
          </p:spPr>
          <p:style>
            <a:lnRef idx="2">
              <a:schemeClr val="dk1"/>
            </a:lnRef>
            <a:fillRef idx="1">
              <a:schemeClr val="lt1"/>
            </a:fillRef>
            <a:effectRef idx="0">
              <a:schemeClr val="dk1"/>
            </a:effectRef>
            <a:fontRef idx="minor">
              <a:schemeClr val="dk1"/>
            </a:fontRef>
          </p:style>
          <p:txBody>
            <a:bodyPr wrap="none" lIns="108228" tIns="63579" rIns="108228" bIns="63579" anchor="ctr" anchorCtr="0" compatLnSpc="0">
              <a:noAutofit/>
            </a:bodyPr>
            <a:lstStyle/>
            <a:p>
              <a:pPr algn="ctr">
                <a:lnSpc>
                  <a:spcPct val="100000"/>
                </a:lnSpc>
                <a:spcBef>
                  <a:spcPts val="0"/>
                </a:spcBef>
                <a:spcAft>
                  <a:spcPts val="0"/>
                </a:spcAft>
              </a:pPr>
              <a:r>
                <a:rPr lang="fr-FR" sz="1042" b="1">
                  <a:latin typeface="+mj-lt"/>
                  <a:ea typeface="Noto Sans CJK SC Regular" pitchFamily="2"/>
                  <a:cs typeface="Lohit Devanagari" pitchFamily="2"/>
                </a:rPr>
                <a:t>SPE</a:t>
              </a:r>
            </a:p>
          </p:txBody>
        </p:sp>
        <p:sp>
          <p:nvSpPr>
            <p:cNvPr id="47" name="Forme libre 54">
              <a:extLst>
                <a:ext uri="{FF2B5EF4-FFF2-40B4-BE49-F238E27FC236}">
                  <a16:creationId xmlns:a16="http://schemas.microsoft.com/office/drawing/2014/main" id="{43CEA366-C63F-CA47-6545-575AC74DC9F4}"/>
                </a:ext>
              </a:extLst>
            </p:cNvPr>
            <p:cNvSpPr/>
            <p:nvPr/>
          </p:nvSpPr>
          <p:spPr>
            <a:xfrm>
              <a:off x="7550640" y="901800"/>
              <a:ext cx="720000" cy="72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ln/>
          </p:spPr>
          <p:style>
            <a:lnRef idx="2">
              <a:schemeClr val="dk1"/>
            </a:lnRef>
            <a:fillRef idx="1">
              <a:schemeClr val="lt1"/>
            </a:fillRef>
            <a:effectRef idx="0">
              <a:schemeClr val="dk1"/>
            </a:effectRef>
            <a:fontRef idx="minor">
              <a:schemeClr val="dk1"/>
            </a:fontRef>
          </p:style>
          <p:txBody>
            <a:bodyPr wrap="none" lIns="108228" tIns="63579" rIns="108228" bIns="63579" anchor="ctr" anchorCtr="0" compatLnSpc="0">
              <a:noAutofit/>
            </a:bodyPr>
            <a:lstStyle/>
            <a:p>
              <a:pPr algn="ctr">
                <a:lnSpc>
                  <a:spcPct val="100000"/>
                </a:lnSpc>
                <a:spcBef>
                  <a:spcPts val="0"/>
                </a:spcBef>
                <a:spcAft>
                  <a:spcPts val="0"/>
                </a:spcAft>
              </a:pPr>
              <a:r>
                <a:rPr lang="fr-FR" sz="1042" b="1" dirty="0">
                  <a:latin typeface="+mj-lt"/>
                  <a:ea typeface="Noto Sans CJK SC Regular" pitchFamily="2"/>
                  <a:cs typeface="Lohit Devanagari" pitchFamily="2"/>
                </a:rPr>
                <a:t>PHZ</a:t>
              </a:r>
            </a:p>
          </p:txBody>
        </p:sp>
        <p:sp>
          <p:nvSpPr>
            <p:cNvPr id="48" name="Forme libre 55">
              <a:extLst>
                <a:ext uri="{FF2B5EF4-FFF2-40B4-BE49-F238E27FC236}">
                  <a16:creationId xmlns:a16="http://schemas.microsoft.com/office/drawing/2014/main" id="{18CB540A-AEE2-958D-B588-C86C09078A8C}"/>
                </a:ext>
              </a:extLst>
            </p:cNvPr>
            <p:cNvSpPr/>
            <p:nvPr/>
          </p:nvSpPr>
          <p:spPr>
            <a:xfrm>
              <a:off x="8486640" y="180360"/>
              <a:ext cx="720000" cy="72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ln/>
          </p:spPr>
          <p:style>
            <a:lnRef idx="2">
              <a:schemeClr val="dk1"/>
            </a:lnRef>
            <a:fillRef idx="1">
              <a:schemeClr val="lt1"/>
            </a:fillRef>
            <a:effectRef idx="0">
              <a:schemeClr val="dk1"/>
            </a:effectRef>
            <a:fontRef idx="minor">
              <a:schemeClr val="dk1"/>
            </a:fontRef>
          </p:style>
          <p:txBody>
            <a:bodyPr wrap="none" lIns="108228" tIns="63579" rIns="108228" bIns="63579" anchor="ctr" anchorCtr="0" compatLnSpc="0">
              <a:noAutofit/>
            </a:bodyPr>
            <a:lstStyle/>
            <a:p>
              <a:pPr algn="ctr">
                <a:lnSpc>
                  <a:spcPct val="100000"/>
                </a:lnSpc>
                <a:spcBef>
                  <a:spcPts val="0"/>
                </a:spcBef>
                <a:spcAft>
                  <a:spcPts val="0"/>
                </a:spcAft>
              </a:pPr>
              <a:r>
                <a:rPr lang="fr-FR" sz="1042" b="1">
                  <a:latin typeface="+mj-lt"/>
                  <a:ea typeface="Noto Sans CJK SC Regular" pitchFamily="2"/>
                  <a:cs typeface="Lohit Devanagari" pitchFamily="2"/>
                </a:rPr>
                <a:t>SHE</a:t>
              </a:r>
            </a:p>
          </p:txBody>
        </p:sp>
        <p:sp>
          <p:nvSpPr>
            <p:cNvPr id="49" name="Forme libre 56">
              <a:extLst>
                <a:ext uri="{FF2B5EF4-FFF2-40B4-BE49-F238E27FC236}">
                  <a16:creationId xmlns:a16="http://schemas.microsoft.com/office/drawing/2014/main" id="{1908E8BB-817D-DB15-1F97-8207486BE83B}"/>
                </a:ext>
              </a:extLst>
            </p:cNvPr>
            <p:cNvSpPr/>
            <p:nvPr/>
          </p:nvSpPr>
          <p:spPr>
            <a:xfrm>
              <a:off x="10091160" y="901080"/>
              <a:ext cx="720000" cy="72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ln/>
          </p:spPr>
          <p:style>
            <a:lnRef idx="2">
              <a:schemeClr val="dk1"/>
            </a:lnRef>
            <a:fillRef idx="1">
              <a:schemeClr val="lt1"/>
            </a:fillRef>
            <a:effectRef idx="0">
              <a:schemeClr val="dk1"/>
            </a:effectRef>
            <a:fontRef idx="minor">
              <a:schemeClr val="dk1"/>
            </a:fontRef>
          </p:style>
          <p:txBody>
            <a:bodyPr wrap="none" lIns="92512" tIns="47863" rIns="92512" bIns="47863" anchor="ctr" anchorCtr="0" compatLnSpc="0">
              <a:noAutofit/>
            </a:bodyPr>
            <a:lstStyle/>
            <a:p>
              <a:pPr algn="ctr">
                <a:lnSpc>
                  <a:spcPct val="100000"/>
                </a:lnSpc>
                <a:spcBef>
                  <a:spcPts val="0"/>
                </a:spcBef>
                <a:spcAft>
                  <a:spcPts val="0"/>
                </a:spcAft>
              </a:pPr>
              <a:r>
                <a:rPr lang="fr-FR" sz="1042" b="1">
                  <a:latin typeface="+mj-lt"/>
                  <a:ea typeface="Noto Sans CJK SC Regular" pitchFamily="2"/>
                  <a:cs typeface="Lohit Devanagari" pitchFamily="2"/>
                </a:rPr>
                <a:t>LE3</a:t>
              </a:r>
            </a:p>
          </p:txBody>
        </p:sp>
        <p:cxnSp>
          <p:nvCxnSpPr>
            <p:cNvPr id="50" name="Connecteur en arc 57">
              <a:extLst>
                <a:ext uri="{FF2B5EF4-FFF2-40B4-BE49-F238E27FC236}">
                  <a16:creationId xmlns:a16="http://schemas.microsoft.com/office/drawing/2014/main" id="{DAF1B748-16D2-C4FF-A093-22FB51135854}"/>
                </a:ext>
              </a:extLst>
            </p:cNvPr>
            <p:cNvCxnSpPr>
              <a:stCxn id="41" idx="1"/>
              <a:endCxn id="45" idx="3"/>
            </p:cNvCxnSpPr>
            <p:nvPr/>
          </p:nvCxnSpPr>
          <p:spPr>
            <a:xfrm>
              <a:off x="1415520" y="2700360"/>
              <a:ext cx="4515120" cy="72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51" name="Connecteur en arc 58">
              <a:extLst>
                <a:ext uri="{FF2B5EF4-FFF2-40B4-BE49-F238E27FC236}">
                  <a16:creationId xmlns:a16="http://schemas.microsoft.com/office/drawing/2014/main" id="{6ADFBC91-B829-39ED-5463-6D3F9767F345}"/>
                </a:ext>
              </a:extLst>
            </p:cNvPr>
            <p:cNvCxnSpPr>
              <a:stCxn id="40" idx="2"/>
              <a:endCxn id="45" idx="3"/>
            </p:cNvCxnSpPr>
            <p:nvPr/>
          </p:nvCxnSpPr>
          <p:spPr>
            <a:xfrm rot="16200000" flipH="1">
              <a:off x="3132720" y="-96840"/>
              <a:ext cx="1800720" cy="3795120"/>
            </a:xfrm>
            <a:prstGeom prst="curvedConnector2">
              <a:avLst/>
            </a:prstGeom>
            <a:ln>
              <a:tailEnd type="arrow"/>
            </a:ln>
          </p:spPr>
          <p:style>
            <a:lnRef idx="2">
              <a:schemeClr val="dk1"/>
            </a:lnRef>
            <a:fillRef idx="1">
              <a:schemeClr val="lt1"/>
            </a:fillRef>
            <a:effectRef idx="0">
              <a:schemeClr val="dk1"/>
            </a:effectRef>
            <a:fontRef idx="minor">
              <a:schemeClr val="dk1"/>
            </a:fontRef>
          </p:style>
        </p:cxnSp>
        <p:cxnSp>
          <p:nvCxnSpPr>
            <p:cNvPr id="52" name="Connecteur en arc 70">
              <a:extLst>
                <a:ext uri="{FF2B5EF4-FFF2-40B4-BE49-F238E27FC236}">
                  <a16:creationId xmlns:a16="http://schemas.microsoft.com/office/drawing/2014/main" id="{CDD63BAF-F13C-12E5-5C19-EE429A796222}"/>
                </a:ext>
              </a:extLst>
            </p:cNvPr>
            <p:cNvCxnSpPr>
              <a:stCxn id="44" idx="1"/>
              <a:endCxn id="46" idx="3"/>
            </p:cNvCxnSpPr>
            <p:nvPr/>
          </p:nvCxnSpPr>
          <p:spPr>
            <a:xfrm>
              <a:off x="6650640" y="1261800"/>
              <a:ext cx="900000" cy="1439280"/>
            </a:xfrm>
            <a:prstGeom prst="curved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53" name="Connecteur en arc 71">
              <a:extLst>
                <a:ext uri="{FF2B5EF4-FFF2-40B4-BE49-F238E27FC236}">
                  <a16:creationId xmlns:a16="http://schemas.microsoft.com/office/drawing/2014/main" id="{0A7315C1-DD47-C485-E303-678422BC934D}"/>
                </a:ext>
              </a:extLst>
            </p:cNvPr>
            <p:cNvCxnSpPr>
              <a:stCxn id="47" idx="1"/>
              <a:endCxn id="48" idx="2"/>
            </p:cNvCxnSpPr>
            <p:nvPr/>
          </p:nvCxnSpPr>
          <p:spPr>
            <a:xfrm flipV="1">
              <a:off x="8270640" y="900360"/>
              <a:ext cx="576000" cy="361440"/>
            </a:xfrm>
            <a:prstGeom prst="curvedConnector2">
              <a:avLst/>
            </a:prstGeom>
            <a:ln>
              <a:tailEnd type="arrow"/>
            </a:ln>
          </p:spPr>
          <p:style>
            <a:lnRef idx="2">
              <a:schemeClr val="dk1"/>
            </a:lnRef>
            <a:fillRef idx="1">
              <a:schemeClr val="lt1"/>
            </a:fillRef>
            <a:effectRef idx="0">
              <a:schemeClr val="dk1"/>
            </a:effectRef>
            <a:fontRef idx="minor">
              <a:schemeClr val="dk1"/>
            </a:fontRef>
          </p:style>
        </p:cxnSp>
        <p:cxnSp>
          <p:nvCxnSpPr>
            <p:cNvPr id="54" name="Connecteur en arc 72">
              <a:extLst>
                <a:ext uri="{FF2B5EF4-FFF2-40B4-BE49-F238E27FC236}">
                  <a16:creationId xmlns:a16="http://schemas.microsoft.com/office/drawing/2014/main" id="{4B87FEB4-304B-2F85-DC86-F814AFD179DE}"/>
                </a:ext>
              </a:extLst>
            </p:cNvPr>
            <p:cNvCxnSpPr>
              <a:stCxn id="46" idx="1"/>
              <a:endCxn id="48" idx="2"/>
            </p:cNvCxnSpPr>
            <p:nvPr/>
          </p:nvCxnSpPr>
          <p:spPr>
            <a:xfrm flipV="1">
              <a:off x="8270640" y="900360"/>
              <a:ext cx="576000" cy="1800720"/>
            </a:xfrm>
            <a:prstGeom prst="curvedConnector2">
              <a:avLst/>
            </a:prstGeom>
            <a:ln>
              <a:tailEnd type="arrow"/>
            </a:ln>
          </p:spPr>
          <p:style>
            <a:lnRef idx="2">
              <a:schemeClr val="dk1"/>
            </a:lnRef>
            <a:fillRef idx="1">
              <a:schemeClr val="lt1"/>
            </a:fillRef>
            <a:effectRef idx="0">
              <a:schemeClr val="dk1"/>
            </a:effectRef>
            <a:fontRef idx="minor">
              <a:schemeClr val="dk1"/>
            </a:fontRef>
          </p:style>
        </p:cxnSp>
      </p:grpSp>
      <p:pic>
        <p:nvPicPr>
          <p:cNvPr id="55" name="Image" descr="Image">
            <a:extLst>
              <a:ext uri="{FF2B5EF4-FFF2-40B4-BE49-F238E27FC236}">
                <a16:creationId xmlns:a16="http://schemas.microsoft.com/office/drawing/2014/main" id="{A13389C1-9E3C-F945-BE84-AEA143CF7095}"/>
              </a:ext>
            </a:extLst>
          </p:cNvPr>
          <p:cNvPicPr>
            <a:picLocks noChangeAspect="1"/>
          </p:cNvPicPr>
          <p:nvPr/>
        </p:nvPicPr>
        <p:blipFill>
          <a:blip r:embed="rId4"/>
          <a:stretch>
            <a:fillRect/>
          </a:stretch>
        </p:blipFill>
        <p:spPr>
          <a:xfrm>
            <a:off x="7692290" y="4372100"/>
            <a:ext cx="4202347" cy="1876430"/>
          </a:xfrm>
          <a:prstGeom prst="rect">
            <a:avLst/>
          </a:prstGeom>
          <a:ln w="12700">
            <a:miter lim="400000"/>
          </a:ln>
        </p:spPr>
      </p:pic>
      <p:cxnSp>
        <p:nvCxnSpPr>
          <p:cNvPr id="56" name="Connector: Elbow 55">
            <a:extLst>
              <a:ext uri="{FF2B5EF4-FFF2-40B4-BE49-F238E27FC236}">
                <a16:creationId xmlns:a16="http://schemas.microsoft.com/office/drawing/2014/main" id="{FC70B601-4930-4249-1CC6-ABD97A315E34}"/>
              </a:ext>
            </a:extLst>
          </p:cNvPr>
          <p:cNvCxnSpPr>
            <a:cxnSpLocks/>
            <a:stCxn id="48" idx="0"/>
            <a:endCxn id="55" idx="0"/>
          </p:cNvCxnSpPr>
          <p:nvPr/>
        </p:nvCxnSpPr>
        <p:spPr>
          <a:xfrm rot="16200000" flipH="1">
            <a:off x="8352718" y="2931355"/>
            <a:ext cx="1762652" cy="1118839"/>
          </a:xfrm>
          <a:prstGeom prst="bentConnector3">
            <a:avLst>
              <a:gd name="adj1" fmla="val -12969"/>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59" name="Picture 58" descr="A blue and yellow snake logo&#10;&#10;AI-generated content may be incorrect.">
            <a:extLst>
              <a:ext uri="{FF2B5EF4-FFF2-40B4-BE49-F238E27FC236}">
                <a16:creationId xmlns:a16="http://schemas.microsoft.com/office/drawing/2014/main" id="{D963AE10-D9F1-C35A-CB28-326E9BA1BF6D}"/>
              </a:ext>
            </a:extLst>
          </p:cNvPr>
          <p:cNvPicPr>
            <a:picLocks noChangeAspect="1"/>
          </p:cNvPicPr>
          <p:nvPr/>
        </p:nvPicPr>
        <p:blipFill>
          <a:blip r:embed="rId5"/>
          <a:stretch>
            <a:fillRect/>
          </a:stretch>
        </p:blipFill>
        <p:spPr>
          <a:xfrm>
            <a:off x="10795628" y="1149165"/>
            <a:ext cx="973169" cy="1068053"/>
          </a:xfrm>
          <a:prstGeom prst="rect">
            <a:avLst/>
          </a:prstGeom>
        </p:spPr>
      </p:pic>
      <p:pic>
        <p:nvPicPr>
          <p:cNvPr id="60" name="Picture 59" descr="A hexagon with a white circle and white text&#10;&#10;AI-generated content may be incorrect.">
            <a:extLst>
              <a:ext uri="{FF2B5EF4-FFF2-40B4-BE49-F238E27FC236}">
                <a16:creationId xmlns:a16="http://schemas.microsoft.com/office/drawing/2014/main" id="{FA4BC8B9-102C-8A74-4F93-24B752DC4AE9}"/>
              </a:ext>
            </a:extLst>
          </p:cNvPr>
          <p:cNvPicPr>
            <a:picLocks noChangeAspect="1"/>
          </p:cNvPicPr>
          <p:nvPr/>
        </p:nvPicPr>
        <p:blipFill>
          <a:blip r:embed="rId6"/>
          <a:stretch>
            <a:fillRect/>
          </a:stretch>
        </p:blipFill>
        <p:spPr>
          <a:xfrm>
            <a:off x="9928190" y="209994"/>
            <a:ext cx="796511" cy="897071"/>
          </a:xfrm>
          <a:prstGeom prst="rect">
            <a:avLst/>
          </a:prstGeom>
        </p:spPr>
      </p:pic>
      <p:pic>
        <p:nvPicPr>
          <p:cNvPr id="61" name="Picture 60" descr="A logo of a computer server&#10;&#10;AI-generated content may be incorrect.">
            <a:extLst>
              <a:ext uri="{FF2B5EF4-FFF2-40B4-BE49-F238E27FC236}">
                <a16:creationId xmlns:a16="http://schemas.microsoft.com/office/drawing/2014/main" id="{D1B23128-C6CB-BF32-7577-EF5D6128347D}"/>
              </a:ext>
            </a:extLst>
          </p:cNvPr>
          <p:cNvPicPr>
            <a:picLocks noChangeAspect="1"/>
          </p:cNvPicPr>
          <p:nvPr/>
        </p:nvPicPr>
        <p:blipFill>
          <a:blip r:embed="rId7"/>
          <a:stretch>
            <a:fillRect/>
          </a:stretch>
        </p:blipFill>
        <p:spPr>
          <a:xfrm>
            <a:off x="8674624" y="1197812"/>
            <a:ext cx="1506638" cy="703098"/>
          </a:xfrm>
          <a:prstGeom prst="rect">
            <a:avLst/>
          </a:prstGeom>
        </p:spPr>
      </p:pic>
    </p:spTree>
    <p:extLst>
      <p:ext uri="{BB962C8B-B14F-4D97-AF65-F5344CB8AC3E}">
        <p14:creationId xmlns:p14="http://schemas.microsoft.com/office/powerpoint/2010/main" val="1537880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4D382-61EB-EDCC-8AAE-D1136B1EBB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AD5387-49DA-F1DF-C993-298C5AD0CB6D}"/>
              </a:ext>
            </a:extLst>
          </p:cNvPr>
          <p:cNvSpPr>
            <a:spLocks noGrp="1"/>
          </p:cNvSpPr>
          <p:nvPr>
            <p:ph type="title"/>
          </p:nvPr>
        </p:nvSpPr>
        <p:spPr>
          <a:xfrm>
            <a:off x="960120" y="317814"/>
            <a:ext cx="10268712" cy="1700784"/>
          </a:xfrm>
        </p:spPr>
        <p:txBody>
          <a:bodyPr rtlCol="0"/>
          <a:lstStyle/>
          <a:p>
            <a:pPr rtl="0"/>
            <a:r>
              <a:rPr lang="en-US" dirty="0"/>
              <a:t>T</a:t>
            </a:r>
            <a:r>
              <a:rPr lang="en-GB" dirty="0"/>
              <a:t>he Computing</a:t>
            </a:r>
          </a:p>
        </p:txBody>
      </p:sp>
      <p:sp>
        <p:nvSpPr>
          <p:cNvPr id="3" name="Text Placeholder 2">
            <a:extLst>
              <a:ext uri="{FF2B5EF4-FFF2-40B4-BE49-F238E27FC236}">
                <a16:creationId xmlns:a16="http://schemas.microsoft.com/office/drawing/2014/main" id="{B58B7ED8-491B-DC78-54C3-B034DC9921C8}"/>
              </a:ext>
            </a:extLst>
          </p:cNvPr>
          <p:cNvSpPr>
            <a:spLocks noGrp="1"/>
          </p:cNvSpPr>
          <p:nvPr>
            <p:ph type="body" idx="1"/>
          </p:nvPr>
        </p:nvSpPr>
        <p:spPr>
          <a:xfrm>
            <a:off x="238231" y="2050345"/>
            <a:ext cx="4818888" cy="892048"/>
          </a:xfrm>
        </p:spPr>
        <p:txBody>
          <a:bodyPr rtlCol="0"/>
          <a:lstStyle/>
          <a:p>
            <a:pPr rtl="0"/>
            <a:r>
              <a:rPr lang="en-US" dirty="0"/>
              <a:t>Science Data </a:t>
            </a:r>
            <a:r>
              <a:rPr lang="en-US" dirty="0" err="1"/>
              <a:t>Centres</a:t>
            </a:r>
            <a:endParaRPr lang="en-GB" dirty="0"/>
          </a:p>
        </p:txBody>
      </p:sp>
      <p:sp>
        <p:nvSpPr>
          <p:cNvPr id="4" name="Content Placeholder 3">
            <a:extLst>
              <a:ext uri="{FF2B5EF4-FFF2-40B4-BE49-F238E27FC236}">
                <a16:creationId xmlns:a16="http://schemas.microsoft.com/office/drawing/2014/main" id="{1D2BE4B8-53F9-0722-DEE7-DE83FCFB7D24}"/>
              </a:ext>
            </a:extLst>
          </p:cNvPr>
          <p:cNvSpPr>
            <a:spLocks noGrp="1"/>
          </p:cNvSpPr>
          <p:nvPr>
            <p:ph sz="half" idx="2"/>
          </p:nvPr>
        </p:nvSpPr>
        <p:spPr>
          <a:xfrm>
            <a:off x="262293" y="2744311"/>
            <a:ext cx="4818888" cy="3612037"/>
          </a:xfrm>
        </p:spPr>
        <p:txBody>
          <a:bodyPr vert="horz" lIns="91440" tIns="45720" rIns="91440" bIns="45720" rtlCol="0" anchor="t">
            <a:normAutofit/>
          </a:bodyPr>
          <a:lstStyle/>
          <a:p>
            <a:pPr marL="274320" lvl="2" indent="0">
              <a:buNone/>
            </a:pPr>
            <a:r>
              <a:rPr lang="en-US" b="0" dirty="0"/>
              <a:t>9 different Science Data </a:t>
            </a:r>
            <a:r>
              <a:rPr lang="en-US" b="0" dirty="0" err="1"/>
              <a:t>Centres</a:t>
            </a:r>
            <a:r>
              <a:rPr lang="en-US" b="0" dirty="0"/>
              <a:t> each with different funding, different infrastructure, and different service models</a:t>
            </a:r>
          </a:p>
          <a:p>
            <a:pPr lvl="4"/>
            <a:r>
              <a:rPr lang="en-US" b="0" dirty="0"/>
              <a:t>Mix of shared and dedicated clusters</a:t>
            </a:r>
          </a:p>
          <a:p>
            <a:pPr lvl="4"/>
            <a:r>
              <a:rPr lang="en-US" b="0" dirty="0"/>
              <a:t>Node sizes vary</a:t>
            </a:r>
          </a:p>
          <a:p>
            <a:pPr lvl="4"/>
            <a:r>
              <a:rPr lang="en-GB" b="0" dirty="0"/>
              <a:t>Shared filesystem is required for data flow management (</a:t>
            </a:r>
            <a:r>
              <a:rPr lang="en-US" b="0" dirty="0"/>
              <a:t>different shared file system technologies at different sites)</a:t>
            </a:r>
          </a:p>
          <a:p>
            <a:pPr lvl="4"/>
            <a:r>
              <a:rPr lang="en-GB" b="0" dirty="0"/>
              <a:t>CVMFS mounts for pipeline code access</a:t>
            </a:r>
          </a:p>
          <a:p>
            <a:pPr lvl="4"/>
            <a:r>
              <a:rPr lang="en-GB" b="0" dirty="0"/>
              <a:t>No use of MPI or GPUs (can’t be guaranteed at all SDCs)</a:t>
            </a:r>
            <a:endParaRPr lang="en-US" b="0" dirty="0"/>
          </a:p>
          <a:p>
            <a:pPr lvl="4"/>
            <a:r>
              <a:rPr lang="en-US" b="0" dirty="0"/>
              <a:t>All code must run at all sites</a:t>
            </a:r>
          </a:p>
          <a:p>
            <a:pPr lvl="2"/>
            <a:endParaRPr lang="en-US" dirty="0"/>
          </a:p>
          <a:p>
            <a:pPr lvl="2"/>
            <a:endParaRPr lang="en-US" dirty="0"/>
          </a:p>
        </p:txBody>
      </p:sp>
      <p:sp>
        <p:nvSpPr>
          <p:cNvPr id="8" name="Footer Placeholder 8">
            <a:extLst>
              <a:ext uri="{FF2B5EF4-FFF2-40B4-BE49-F238E27FC236}">
                <a16:creationId xmlns:a16="http://schemas.microsoft.com/office/drawing/2014/main" id="{9211E1B0-E84F-97D5-E3C0-C0B6218FF5BF}"/>
              </a:ext>
            </a:extLst>
          </p:cNvPr>
          <p:cNvSpPr>
            <a:spLocks noGrp="1"/>
          </p:cNvSpPr>
          <p:nvPr>
            <p:ph type="ftr" sz="quarter" idx="11"/>
          </p:nvPr>
        </p:nvSpPr>
        <p:spPr>
          <a:xfrm>
            <a:off x="960120" y="6356350"/>
            <a:ext cx="3593407" cy="365125"/>
          </a:xfrm>
        </p:spPr>
        <p:txBody>
          <a:bodyPr rtlCol="0"/>
          <a:lstStyle/>
          <a:p>
            <a:pPr rtl="0"/>
            <a:r>
              <a:rPr lang="en-GB"/>
              <a:t>Euclid UK Data Processing</a:t>
            </a:r>
            <a:endParaRPr lang="en-GB" dirty="0"/>
          </a:p>
        </p:txBody>
      </p:sp>
      <p:sp>
        <p:nvSpPr>
          <p:cNvPr id="7" name="Date Placeholder 7">
            <a:extLst>
              <a:ext uri="{FF2B5EF4-FFF2-40B4-BE49-F238E27FC236}">
                <a16:creationId xmlns:a16="http://schemas.microsoft.com/office/drawing/2014/main" id="{E61DBFCA-D320-3C3E-E40B-98B46CC7FD53}"/>
              </a:ext>
            </a:extLst>
          </p:cNvPr>
          <p:cNvSpPr>
            <a:spLocks noGrp="1"/>
          </p:cNvSpPr>
          <p:nvPr>
            <p:ph type="dt" sz="half" idx="10"/>
          </p:nvPr>
        </p:nvSpPr>
        <p:spPr>
          <a:xfrm>
            <a:off x="4477512" y="6356350"/>
            <a:ext cx="3236976" cy="365125"/>
          </a:xfrm>
        </p:spPr>
        <p:txBody>
          <a:bodyPr rtlCol="0"/>
          <a:lstStyle/>
          <a:p>
            <a:pPr rtl="0"/>
            <a:r>
              <a:rPr lang="en-US"/>
              <a:t>Sept 26 2025</a:t>
            </a:r>
            <a:endParaRPr lang="en-GB"/>
          </a:p>
        </p:txBody>
      </p:sp>
      <p:sp>
        <p:nvSpPr>
          <p:cNvPr id="9" name="Slide Number Placeholder 9">
            <a:extLst>
              <a:ext uri="{FF2B5EF4-FFF2-40B4-BE49-F238E27FC236}">
                <a16:creationId xmlns:a16="http://schemas.microsoft.com/office/drawing/2014/main" id="{EECF0562-0B95-8097-E860-562551CE79CD}"/>
              </a:ext>
            </a:extLst>
          </p:cNvPr>
          <p:cNvSpPr>
            <a:spLocks noGrp="1"/>
          </p:cNvSpPr>
          <p:nvPr>
            <p:ph type="sldNum" sz="quarter" idx="12"/>
          </p:nvPr>
        </p:nvSpPr>
        <p:spPr>
          <a:xfrm>
            <a:off x="10296144" y="6356350"/>
            <a:ext cx="932688" cy="365125"/>
          </a:xfrm>
        </p:spPr>
        <p:txBody>
          <a:bodyPr rtlCol="0"/>
          <a:lstStyle/>
          <a:p>
            <a:pPr rtl="0"/>
            <a:fld id="{F97E8200-1950-409B-82E7-99938E7AE355}" type="slidenum">
              <a:rPr lang="en-GB" smtClean="0"/>
              <a:pPr rtl="0"/>
              <a:t>5</a:t>
            </a:fld>
            <a:endParaRPr lang="en-GB"/>
          </a:p>
        </p:txBody>
      </p:sp>
      <p:pic>
        <p:nvPicPr>
          <p:cNvPr id="14" name="Picture 13" descr="A picture containing shape&#10;&#10;Description automatically generated">
            <a:extLst>
              <a:ext uri="{FF2B5EF4-FFF2-40B4-BE49-F238E27FC236}">
                <a16:creationId xmlns:a16="http://schemas.microsoft.com/office/drawing/2014/main" id="{8EE678BA-13E6-D5B8-5491-FA374D9E28B0}"/>
              </a:ext>
            </a:extLst>
          </p:cNvPr>
          <p:cNvPicPr>
            <a:picLocks noChangeAspect="1"/>
          </p:cNvPicPr>
          <p:nvPr/>
        </p:nvPicPr>
        <p:blipFill>
          <a:blip r:embed="rId3"/>
          <a:stretch>
            <a:fillRect/>
          </a:stretch>
        </p:blipFill>
        <p:spPr>
          <a:xfrm>
            <a:off x="18047" y="6353305"/>
            <a:ext cx="719597" cy="504695"/>
          </a:xfrm>
          <a:prstGeom prst="rect">
            <a:avLst/>
          </a:prstGeom>
        </p:spPr>
      </p:pic>
      <p:pic>
        <p:nvPicPr>
          <p:cNvPr id="13" name="Picture 12" descr="A logo of a company&#10;&#10;AI-generated content may be incorrect.">
            <a:extLst>
              <a:ext uri="{FF2B5EF4-FFF2-40B4-BE49-F238E27FC236}">
                <a16:creationId xmlns:a16="http://schemas.microsoft.com/office/drawing/2014/main" id="{CE6DDE51-3BF8-9B94-FDEA-CDC852FFA60D}"/>
              </a:ext>
            </a:extLst>
          </p:cNvPr>
          <p:cNvPicPr>
            <a:picLocks noChangeAspect="1"/>
          </p:cNvPicPr>
          <p:nvPr/>
        </p:nvPicPr>
        <p:blipFill>
          <a:blip r:embed="rId4"/>
          <a:stretch>
            <a:fillRect/>
          </a:stretch>
        </p:blipFill>
        <p:spPr>
          <a:xfrm>
            <a:off x="11047725" y="194805"/>
            <a:ext cx="800659" cy="1041621"/>
          </a:xfrm>
          <a:prstGeom prst="rect">
            <a:avLst/>
          </a:prstGeom>
        </p:spPr>
      </p:pic>
      <p:grpSp>
        <p:nvGrpSpPr>
          <p:cNvPr id="18" name="Group 17">
            <a:extLst>
              <a:ext uri="{FF2B5EF4-FFF2-40B4-BE49-F238E27FC236}">
                <a16:creationId xmlns:a16="http://schemas.microsoft.com/office/drawing/2014/main" id="{B1E5243A-93BE-E2C9-68A5-018A6A0861C6}"/>
              </a:ext>
            </a:extLst>
          </p:cNvPr>
          <p:cNvGrpSpPr/>
          <p:nvPr/>
        </p:nvGrpSpPr>
        <p:grpSpPr>
          <a:xfrm>
            <a:off x="8149462" y="187093"/>
            <a:ext cx="2779415" cy="679837"/>
            <a:chOff x="7064734" y="1011842"/>
            <a:chExt cx="2779415" cy="679837"/>
          </a:xfrm>
        </p:grpSpPr>
        <p:sp>
          <p:nvSpPr>
            <p:cNvPr id="17" name="Rectangle 16">
              <a:extLst>
                <a:ext uri="{FF2B5EF4-FFF2-40B4-BE49-F238E27FC236}">
                  <a16:creationId xmlns:a16="http://schemas.microsoft.com/office/drawing/2014/main" id="{F7C4299A-F82E-6E57-A86C-A25BC7C282E1}"/>
                </a:ext>
              </a:extLst>
            </p:cNvPr>
            <p:cNvSpPr/>
            <p:nvPr/>
          </p:nvSpPr>
          <p:spPr>
            <a:xfrm>
              <a:off x="7064734" y="1011842"/>
              <a:ext cx="2767054" cy="67983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black background with a yellow light&#10;&#10;AI-generated content may be incorrect.">
              <a:extLst>
                <a:ext uri="{FF2B5EF4-FFF2-40B4-BE49-F238E27FC236}">
                  <a16:creationId xmlns:a16="http://schemas.microsoft.com/office/drawing/2014/main" id="{909520E1-873F-AD58-35EE-9E10EB78C8BD}"/>
                </a:ext>
              </a:extLst>
            </p:cNvPr>
            <p:cNvPicPr>
              <a:picLocks noChangeAspect="1"/>
            </p:cNvPicPr>
            <p:nvPr/>
          </p:nvPicPr>
          <p:blipFill>
            <a:blip r:embed="rId5"/>
            <a:stretch>
              <a:fillRect/>
            </a:stretch>
          </p:blipFill>
          <p:spPr>
            <a:xfrm>
              <a:off x="7136454" y="1021637"/>
              <a:ext cx="2707695" cy="639973"/>
            </a:xfrm>
            <a:prstGeom prst="rect">
              <a:avLst/>
            </a:prstGeom>
          </p:spPr>
        </p:pic>
      </p:grpSp>
      <p:pic>
        <p:nvPicPr>
          <p:cNvPr id="11" name="Picture 10" descr="A logo with a circle and a circle in the middle&#10;&#10;AI-generated content may be incorrect.">
            <a:extLst>
              <a:ext uri="{FF2B5EF4-FFF2-40B4-BE49-F238E27FC236}">
                <a16:creationId xmlns:a16="http://schemas.microsoft.com/office/drawing/2014/main" id="{564B0718-D845-59E8-2285-82AF7A55F36F}"/>
              </a:ext>
            </a:extLst>
          </p:cNvPr>
          <p:cNvPicPr>
            <a:picLocks noChangeAspect="1"/>
          </p:cNvPicPr>
          <p:nvPr/>
        </p:nvPicPr>
        <p:blipFill>
          <a:blip r:embed="rId6"/>
          <a:stretch>
            <a:fillRect/>
          </a:stretch>
        </p:blipFill>
        <p:spPr>
          <a:xfrm>
            <a:off x="9744216" y="1037377"/>
            <a:ext cx="1016111" cy="1263943"/>
          </a:xfrm>
          <a:prstGeom prst="rect">
            <a:avLst/>
          </a:prstGeom>
        </p:spPr>
      </p:pic>
      <p:pic>
        <p:nvPicPr>
          <p:cNvPr id="15" name="Picture 14" descr="A blue letters and a dot&#10;&#10;AI-generated content may be incorrect.">
            <a:extLst>
              <a:ext uri="{FF2B5EF4-FFF2-40B4-BE49-F238E27FC236}">
                <a16:creationId xmlns:a16="http://schemas.microsoft.com/office/drawing/2014/main" id="{EB149AA1-38DA-C6B9-173C-6723D968959C}"/>
              </a:ext>
            </a:extLst>
          </p:cNvPr>
          <p:cNvPicPr>
            <a:picLocks noChangeAspect="1"/>
          </p:cNvPicPr>
          <p:nvPr/>
        </p:nvPicPr>
        <p:blipFill>
          <a:blip r:embed="rId7"/>
          <a:stretch>
            <a:fillRect/>
          </a:stretch>
        </p:blipFill>
        <p:spPr>
          <a:xfrm>
            <a:off x="7778024" y="1285858"/>
            <a:ext cx="1870616" cy="394583"/>
          </a:xfrm>
          <a:prstGeom prst="rect">
            <a:avLst/>
          </a:prstGeom>
        </p:spPr>
      </p:pic>
      <p:pic>
        <p:nvPicPr>
          <p:cNvPr id="21" name="Picture 20" descr="A black and white logo&#10;&#10;AI-generated content may be incorrect.">
            <a:extLst>
              <a:ext uri="{FF2B5EF4-FFF2-40B4-BE49-F238E27FC236}">
                <a16:creationId xmlns:a16="http://schemas.microsoft.com/office/drawing/2014/main" id="{5BA8CF1D-950D-5AFE-03B8-1B80CC328756}"/>
              </a:ext>
            </a:extLst>
          </p:cNvPr>
          <p:cNvPicPr>
            <a:picLocks noChangeAspect="1"/>
          </p:cNvPicPr>
          <p:nvPr/>
        </p:nvPicPr>
        <p:blipFill>
          <a:blip r:embed="rId8"/>
          <a:stretch>
            <a:fillRect/>
          </a:stretch>
        </p:blipFill>
        <p:spPr>
          <a:xfrm>
            <a:off x="10855903" y="1367147"/>
            <a:ext cx="971786" cy="749410"/>
          </a:xfrm>
          <a:prstGeom prst="rect">
            <a:avLst/>
          </a:prstGeom>
        </p:spPr>
      </p:pic>
      <p:sp>
        <p:nvSpPr>
          <p:cNvPr id="120" name="Text Placeholder 2">
            <a:extLst>
              <a:ext uri="{FF2B5EF4-FFF2-40B4-BE49-F238E27FC236}">
                <a16:creationId xmlns:a16="http://schemas.microsoft.com/office/drawing/2014/main" id="{D87BEC57-0BD8-0C18-6F60-D505AE4ACB26}"/>
              </a:ext>
            </a:extLst>
          </p:cNvPr>
          <p:cNvSpPr txBox="1">
            <a:spLocks/>
          </p:cNvSpPr>
          <p:nvPr/>
        </p:nvSpPr>
        <p:spPr>
          <a:xfrm>
            <a:off x="6444532" y="2053575"/>
            <a:ext cx="5003522" cy="892048"/>
          </a:xfrm>
          <a:prstGeom prst="rect">
            <a:avLst/>
          </a:prstGeom>
        </p:spPr>
        <p:txBody>
          <a:bodyPr vert="horz" lIns="91440" tIns="45720" rIns="91440" bIns="45720" rtlCol="0" anchor="ctr">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mn-lt"/>
                <a:ea typeface="+mn-ea"/>
                <a:cs typeface="+mn-cs"/>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mn-lt"/>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mn-lt"/>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Euclid Processing Services</a:t>
            </a:r>
            <a:endParaRPr lang="en-GB" dirty="0"/>
          </a:p>
        </p:txBody>
      </p:sp>
      <p:sp>
        <p:nvSpPr>
          <p:cNvPr id="121" name="Content Placeholder 3">
            <a:extLst>
              <a:ext uri="{FF2B5EF4-FFF2-40B4-BE49-F238E27FC236}">
                <a16:creationId xmlns:a16="http://schemas.microsoft.com/office/drawing/2014/main" id="{9128C58E-DC16-6F72-7721-6C9F85E2C3F5}"/>
              </a:ext>
            </a:extLst>
          </p:cNvPr>
          <p:cNvSpPr txBox="1">
            <a:spLocks/>
          </p:cNvSpPr>
          <p:nvPr/>
        </p:nvSpPr>
        <p:spPr>
          <a:xfrm>
            <a:off x="6468594" y="2801537"/>
            <a:ext cx="4818888" cy="3612037"/>
          </a:xfrm>
          <a:prstGeom prst="rect">
            <a:avLst/>
          </a:prstGeom>
        </p:spPr>
        <p:txBody>
          <a:bodyPr vert="horz" lIns="91440" tIns="45720" rIns="91440" bIns="45720" rtlCol="0" anchor="t">
            <a:normAutofit/>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sz="20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dirty="0"/>
              <a:t>Euclid job manager (IAL)(runs at each SDC)</a:t>
            </a:r>
          </a:p>
          <a:p>
            <a:pPr lvl="2"/>
            <a:r>
              <a:rPr lang="en-GB" b="0" dirty="0"/>
              <a:t>Fetches processing orders from archive</a:t>
            </a:r>
          </a:p>
          <a:p>
            <a:pPr lvl="2"/>
            <a:r>
              <a:rPr lang="en-GB" b="0" dirty="0"/>
              <a:t>Submits pilot jobs to batch queues</a:t>
            </a:r>
          </a:p>
          <a:p>
            <a:pPr lvl="2"/>
            <a:r>
              <a:rPr lang="en-GB" b="0" dirty="0"/>
              <a:t>Assembles work directories for pipeline runs</a:t>
            </a:r>
          </a:p>
          <a:p>
            <a:pPr lvl="2"/>
            <a:r>
              <a:rPr lang="en-GB" b="0" dirty="0"/>
              <a:t>Manages pipeline payload jobs</a:t>
            </a:r>
          </a:p>
          <a:p>
            <a:pPr lvl="2"/>
            <a:r>
              <a:rPr lang="en-GB" b="0" dirty="0"/>
              <a:t>Ingests all new data products into the archive</a:t>
            </a:r>
          </a:p>
          <a:p>
            <a:pPr marL="0" lvl="1" indent="-11430">
              <a:buNone/>
            </a:pPr>
            <a:r>
              <a:rPr lang="en-GB" b="0" dirty="0"/>
              <a:t>Euclid Archive System (EAS)</a:t>
            </a:r>
            <a:endParaRPr lang="en-GB" dirty="0"/>
          </a:p>
          <a:p>
            <a:pPr lvl="2"/>
            <a:r>
              <a:rPr lang="en-GB" b="0" dirty="0"/>
              <a:t>Central archive database containing metadata and processing control information</a:t>
            </a:r>
          </a:p>
          <a:p>
            <a:pPr lvl="2"/>
            <a:r>
              <a:rPr lang="en-GB" b="0" dirty="0"/>
              <a:t>Distributed data storage nodes at each SDC, with files registered in central database</a:t>
            </a:r>
          </a:p>
        </p:txBody>
      </p:sp>
    </p:spTree>
    <p:extLst>
      <p:ext uri="{BB962C8B-B14F-4D97-AF65-F5344CB8AC3E}">
        <p14:creationId xmlns:p14="http://schemas.microsoft.com/office/powerpoint/2010/main" val="4117625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14C70-3729-36B3-5587-E5AD0513DA62}"/>
            </a:ext>
          </a:extLst>
        </p:cNvPr>
        <p:cNvGrpSpPr/>
        <p:nvPr/>
      </p:nvGrpSpPr>
      <p:grpSpPr>
        <a:xfrm>
          <a:off x="0" y="0"/>
          <a:ext cx="0" cy="0"/>
          <a:chOff x="0" y="0"/>
          <a:chExt cx="0" cy="0"/>
        </a:xfrm>
      </p:grpSpPr>
      <p:sp>
        <p:nvSpPr>
          <p:cNvPr id="208" name="Rectangle 207">
            <a:extLst>
              <a:ext uri="{FF2B5EF4-FFF2-40B4-BE49-F238E27FC236}">
                <a16:creationId xmlns:a16="http://schemas.microsoft.com/office/drawing/2014/main" id="{6591C99A-1CF3-63E3-B816-1164EA76D529}"/>
              </a:ext>
            </a:extLst>
          </p:cNvPr>
          <p:cNvSpPr/>
          <p:nvPr/>
        </p:nvSpPr>
        <p:spPr>
          <a:xfrm>
            <a:off x="7110732" y="453207"/>
            <a:ext cx="1749181" cy="1074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AA186307-E21A-9CEC-B57E-A97C96F9568D}"/>
              </a:ext>
            </a:extLst>
          </p:cNvPr>
          <p:cNvSpPr/>
          <p:nvPr/>
        </p:nvSpPr>
        <p:spPr>
          <a:xfrm>
            <a:off x="1208724" y="1206128"/>
            <a:ext cx="10349753" cy="14230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4517C8F-3544-9684-B2A0-B932D71B8683}"/>
              </a:ext>
            </a:extLst>
          </p:cNvPr>
          <p:cNvSpPr>
            <a:spLocks noGrp="1"/>
          </p:cNvSpPr>
          <p:nvPr>
            <p:ph type="title"/>
          </p:nvPr>
        </p:nvSpPr>
        <p:spPr>
          <a:xfrm>
            <a:off x="220644" y="-95657"/>
            <a:ext cx="10268712" cy="1700784"/>
          </a:xfrm>
        </p:spPr>
        <p:txBody>
          <a:bodyPr rtlCol="0"/>
          <a:lstStyle/>
          <a:p>
            <a:pPr rtl="0"/>
            <a:r>
              <a:rPr lang="en-GB" dirty="0"/>
              <a:t>Data Centre View</a:t>
            </a:r>
          </a:p>
        </p:txBody>
      </p:sp>
      <p:sp>
        <p:nvSpPr>
          <p:cNvPr id="8" name="Footer Placeholder 8">
            <a:extLst>
              <a:ext uri="{FF2B5EF4-FFF2-40B4-BE49-F238E27FC236}">
                <a16:creationId xmlns:a16="http://schemas.microsoft.com/office/drawing/2014/main" id="{DDE43ED9-DC6F-5B4E-DC59-D94C22C76C97}"/>
              </a:ext>
            </a:extLst>
          </p:cNvPr>
          <p:cNvSpPr>
            <a:spLocks noGrp="1"/>
          </p:cNvSpPr>
          <p:nvPr>
            <p:ph type="ftr" sz="quarter" idx="11"/>
          </p:nvPr>
        </p:nvSpPr>
        <p:spPr>
          <a:xfrm>
            <a:off x="960120" y="6356350"/>
            <a:ext cx="3593407" cy="365125"/>
          </a:xfrm>
        </p:spPr>
        <p:txBody>
          <a:bodyPr rtlCol="0"/>
          <a:lstStyle/>
          <a:p>
            <a:pPr rtl="0"/>
            <a:r>
              <a:rPr lang="en-GB"/>
              <a:t>Euclid UK Data Processing</a:t>
            </a:r>
            <a:endParaRPr lang="en-GB" dirty="0"/>
          </a:p>
        </p:txBody>
      </p:sp>
      <p:sp>
        <p:nvSpPr>
          <p:cNvPr id="7" name="Date Placeholder 7">
            <a:extLst>
              <a:ext uri="{FF2B5EF4-FFF2-40B4-BE49-F238E27FC236}">
                <a16:creationId xmlns:a16="http://schemas.microsoft.com/office/drawing/2014/main" id="{5A02D308-7320-43A1-66FC-C68C30D46FEA}"/>
              </a:ext>
            </a:extLst>
          </p:cNvPr>
          <p:cNvSpPr>
            <a:spLocks noGrp="1"/>
          </p:cNvSpPr>
          <p:nvPr>
            <p:ph type="dt" sz="half" idx="10"/>
          </p:nvPr>
        </p:nvSpPr>
        <p:spPr>
          <a:xfrm>
            <a:off x="4477512" y="6356350"/>
            <a:ext cx="3236976" cy="365125"/>
          </a:xfrm>
        </p:spPr>
        <p:txBody>
          <a:bodyPr rtlCol="0"/>
          <a:lstStyle/>
          <a:p>
            <a:pPr rtl="0"/>
            <a:r>
              <a:rPr lang="en-US"/>
              <a:t>Sept 26 2025</a:t>
            </a:r>
            <a:endParaRPr lang="en-GB"/>
          </a:p>
        </p:txBody>
      </p:sp>
      <p:pic>
        <p:nvPicPr>
          <p:cNvPr id="17" name="Picture 16" descr="A picture containing shape&#10;&#10;Description automatically generated">
            <a:extLst>
              <a:ext uri="{FF2B5EF4-FFF2-40B4-BE49-F238E27FC236}">
                <a16:creationId xmlns:a16="http://schemas.microsoft.com/office/drawing/2014/main" id="{E1742D35-D6F5-C61D-9AF6-672D465BF844}"/>
              </a:ext>
            </a:extLst>
          </p:cNvPr>
          <p:cNvPicPr>
            <a:picLocks noChangeAspect="1"/>
          </p:cNvPicPr>
          <p:nvPr/>
        </p:nvPicPr>
        <p:blipFill>
          <a:blip r:embed="rId3"/>
          <a:stretch>
            <a:fillRect/>
          </a:stretch>
        </p:blipFill>
        <p:spPr>
          <a:xfrm>
            <a:off x="18047" y="6353305"/>
            <a:ext cx="719597" cy="504695"/>
          </a:xfrm>
          <a:prstGeom prst="rect">
            <a:avLst/>
          </a:prstGeom>
        </p:spPr>
      </p:pic>
      <p:sp>
        <p:nvSpPr>
          <p:cNvPr id="117" name="Rectangle 116">
            <a:extLst>
              <a:ext uri="{FF2B5EF4-FFF2-40B4-BE49-F238E27FC236}">
                <a16:creationId xmlns:a16="http://schemas.microsoft.com/office/drawing/2014/main" id="{EA240698-37E4-0942-3FE9-697E970866FF}"/>
              </a:ext>
            </a:extLst>
          </p:cNvPr>
          <p:cNvSpPr/>
          <p:nvPr/>
        </p:nvSpPr>
        <p:spPr>
          <a:xfrm>
            <a:off x="5690668" y="2797331"/>
            <a:ext cx="1512168" cy="23751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TextBox 117">
            <a:extLst>
              <a:ext uri="{FF2B5EF4-FFF2-40B4-BE49-F238E27FC236}">
                <a16:creationId xmlns:a16="http://schemas.microsoft.com/office/drawing/2014/main" id="{59DBBCF8-1CD2-D584-8C55-ECBFC0E0AB51}"/>
              </a:ext>
            </a:extLst>
          </p:cNvPr>
          <p:cNvSpPr txBox="1"/>
          <p:nvPr/>
        </p:nvSpPr>
        <p:spPr>
          <a:xfrm>
            <a:off x="6194724" y="2788039"/>
            <a:ext cx="576064" cy="369332"/>
          </a:xfrm>
          <a:prstGeom prst="rect">
            <a:avLst/>
          </a:prstGeom>
          <a:noFill/>
        </p:spPr>
        <p:txBody>
          <a:bodyPr wrap="square" rtlCol="0">
            <a:spAutoFit/>
          </a:bodyPr>
          <a:lstStyle/>
          <a:p>
            <a:r>
              <a:rPr lang="en-GB" b="1" dirty="0"/>
              <a:t>IAL</a:t>
            </a:r>
          </a:p>
        </p:txBody>
      </p:sp>
      <p:sp>
        <p:nvSpPr>
          <p:cNvPr id="119" name="Rectangle 118">
            <a:extLst>
              <a:ext uri="{FF2B5EF4-FFF2-40B4-BE49-F238E27FC236}">
                <a16:creationId xmlns:a16="http://schemas.microsoft.com/office/drawing/2014/main" id="{514D706F-E631-3BE5-1A2D-56E7494521BC}"/>
              </a:ext>
            </a:extLst>
          </p:cNvPr>
          <p:cNvSpPr/>
          <p:nvPr/>
        </p:nvSpPr>
        <p:spPr>
          <a:xfrm>
            <a:off x="5690668" y="3157370"/>
            <a:ext cx="1512168" cy="201511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TextBox 119">
            <a:extLst>
              <a:ext uri="{FF2B5EF4-FFF2-40B4-BE49-F238E27FC236}">
                <a16:creationId xmlns:a16="http://schemas.microsoft.com/office/drawing/2014/main" id="{17C7464A-1B72-CC31-36EE-F2C3B60D475A}"/>
              </a:ext>
            </a:extLst>
          </p:cNvPr>
          <p:cNvSpPr txBox="1"/>
          <p:nvPr/>
        </p:nvSpPr>
        <p:spPr>
          <a:xfrm>
            <a:off x="5663521" y="4116461"/>
            <a:ext cx="1440160" cy="307777"/>
          </a:xfrm>
          <a:prstGeom prst="rect">
            <a:avLst/>
          </a:prstGeom>
          <a:noFill/>
        </p:spPr>
        <p:txBody>
          <a:bodyPr wrap="square" rtlCol="0">
            <a:spAutoFit/>
          </a:bodyPr>
          <a:lstStyle/>
          <a:p>
            <a:r>
              <a:rPr lang="en-GB" sz="1400" dirty="0"/>
              <a:t>Payload  Queue</a:t>
            </a:r>
          </a:p>
        </p:txBody>
      </p:sp>
      <p:sp>
        <p:nvSpPr>
          <p:cNvPr id="121" name="TextBox 120">
            <a:extLst>
              <a:ext uri="{FF2B5EF4-FFF2-40B4-BE49-F238E27FC236}">
                <a16:creationId xmlns:a16="http://schemas.microsoft.com/office/drawing/2014/main" id="{22A7F488-1ED2-4B21-9AF1-CB45371C1805}"/>
              </a:ext>
            </a:extLst>
          </p:cNvPr>
          <p:cNvSpPr txBox="1"/>
          <p:nvPr/>
        </p:nvSpPr>
        <p:spPr>
          <a:xfrm>
            <a:off x="5951553" y="4437592"/>
            <a:ext cx="792088" cy="646331"/>
          </a:xfrm>
          <a:prstGeom prst="rect">
            <a:avLst/>
          </a:prstGeom>
          <a:noFill/>
          <a:ln w="3175">
            <a:solidFill>
              <a:schemeClr val="accent1">
                <a:shade val="50000"/>
              </a:schemeClr>
            </a:solidFill>
            <a:prstDash val="sysDot"/>
          </a:ln>
        </p:spPr>
        <p:txBody>
          <a:bodyPr wrap="square" rtlCol="0">
            <a:spAutoFit/>
          </a:bodyPr>
          <a:lstStyle/>
          <a:p>
            <a:r>
              <a:rPr lang="en-GB" sz="1200" dirty="0"/>
              <a:t>Job 1</a:t>
            </a:r>
          </a:p>
          <a:p>
            <a:r>
              <a:rPr lang="en-GB" sz="1200" dirty="0"/>
              <a:t>Job 2</a:t>
            </a:r>
          </a:p>
          <a:p>
            <a:r>
              <a:rPr lang="en-GB" sz="1200" dirty="0"/>
              <a:t>  ...</a:t>
            </a:r>
            <a:endParaRPr lang="en-GB" dirty="0"/>
          </a:p>
        </p:txBody>
      </p:sp>
      <p:grpSp>
        <p:nvGrpSpPr>
          <p:cNvPr id="122" name="Group 92">
            <a:extLst>
              <a:ext uri="{FF2B5EF4-FFF2-40B4-BE49-F238E27FC236}">
                <a16:creationId xmlns:a16="http://schemas.microsoft.com/office/drawing/2014/main" id="{B8D743E1-1109-1760-EC0B-6DCC06BEBCC4}"/>
              </a:ext>
            </a:extLst>
          </p:cNvPr>
          <p:cNvGrpSpPr/>
          <p:nvPr/>
        </p:nvGrpSpPr>
        <p:grpSpPr>
          <a:xfrm>
            <a:off x="1407028" y="1338813"/>
            <a:ext cx="1568677" cy="1953508"/>
            <a:chOff x="251520" y="260648"/>
            <a:chExt cx="1568677" cy="1953508"/>
          </a:xfrm>
        </p:grpSpPr>
        <p:sp>
          <p:nvSpPr>
            <p:cNvPr id="123" name="Rectangle 122">
              <a:extLst>
                <a:ext uri="{FF2B5EF4-FFF2-40B4-BE49-F238E27FC236}">
                  <a16:creationId xmlns:a16="http://schemas.microsoft.com/office/drawing/2014/main" id="{DD310855-BAE8-818A-5CC7-3783B33FA5BE}"/>
                </a:ext>
              </a:extLst>
            </p:cNvPr>
            <p:cNvSpPr/>
            <p:nvPr/>
          </p:nvSpPr>
          <p:spPr>
            <a:xfrm>
              <a:off x="251520" y="269940"/>
              <a:ext cx="1512168" cy="19442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TextBox 123">
              <a:extLst>
                <a:ext uri="{FF2B5EF4-FFF2-40B4-BE49-F238E27FC236}">
                  <a16:creationId xmlns:a16="http://schemas.microsoft.com/office/drawing/2014/main" id="{8012F424-3BB8-AD0A-6920-24A79155E85C}"/>
                </a:ext>
              </a:extLst>
            </p:cNvPr>
            <p:cNvSpPr txBox="1"/>
            <p:nvPr/>
          </p:nvSpPr>
          <p:spPr>
            <a:xfrm>
              <a:off x="740077" y="260648"/>
              <a:ext cx="1080120" cy="369332"/>
            </a:xfrm>
            <a:prstGeom prst="rect">
              <a:avLst/>
            </a:prstGeom>
            <a:noFill/>
          </p:spPr>
          <p:txBody>
            <a:bodyPr wrap="square" rtlCol="0">
              <a:spAutoFit/>
            </a:bodyPr>
            <a:lstStyle/>
            <a:p>
              <a:r>
                <a:rPr lang="en-GB" b="1" dirty="0"/>
                <a:t>EAS</a:t>
              </a:r>
            </a:p>
          </p:txBody>
        </p:sp>
        <p:sp>
          <p:nvSpPr>
            <p:cNvPr id="125" name="Rectangle 124">
              <a:extLst>
                <a:ext uri="{FF2B5EF4-FFF2-40B4-BE49-F238E27FC236}">
                  <a16:creationId xmlns:a16="http://schemas.microsoft.com/office/drawing/2014/main" id="{E02701C2-81AC-2BA4-19EA-E5264FFCAFC4}"/>
                </a:ext>
              </a:extLst>
            </p:cNvPr>
            <p:cNvSpPr/>
            <p:nvPr/>
          </p:nvSpPr>
          <p:spPr>
            <a:xfrm>
              <a:off x="251520" y="629980"/>
              <a:ext cx="1512168" cy="158417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ounded Rectangle 20">
              <a:extLst>
                <a:ext uri="{FF2B5EF4-FFF2-40B4-BE49-F238E27FC236}">
                  <a16:creationId xmlns:a16="http://schemas.microsoft.com/office/drawing/2014/main" id="{2AD5DF44-15EF-C2C8-F246-09EFD0351F8A}"/>
                </a:ext>
              </a:extLst>
            </p:cNvPr>
            <p:cNvSpPr/>
            <p:nvPr/>
          </p:nvSpPr>
          <p:spPr>
            <a:xfrm>
              <a:off x="395536" y="846004"/>
              <a:ext cx="1224136" cy="129614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TextBox 126">
              <a:extLst>
                <a:ext uri="{FF2B5EF4-FFF2-40B4-BE49-F238E27FC236}">
                  <a16:creationId xmlns:a16="http://schemas.microsoft.com/office/drawing/2014/main" id="{3D5A725C-2E4E-C2BF-2A81-EE45AF86AFED}"/>
                </a:ext>
              </a:extLst>
            </p:cNvPr>
            <p:cNvSpPr txBox="1"/>
            <p:nvPr/>
          </p:nvSpPr>
          <p:spPr>
            <a:xfrm>
              <a:off x="403557" y="797697"/>
              <a:ext cx="1152128" cy="461665"/>
            </a:xfrm>
            <a:prstGeom prst="rect">
              <a:avLst/>
            </a:prstGeom>
            <a:noFill/>
          </p:spPr>
          <p:txBody>
            <a:bodyPr wrap="square" rtlCol="0">
              <a:spAutoFit/>
            </a:bodyPr>
            <a:lstStyle/>
            <a:p>
              <a:pPr algn="ctr"/>
              <a:r>
                <a:rPr lang="en-GB" sz="1200" dirty="0"/>
                <a:t>Processing</a:t>
              </a:r>
            </a:p>
            <a:p>
              <a:pPr algn="ctr"/>
              <a:r>
                <a:rPr lang="en-GB" sz="1200" dirty="0"/>
                <a:t>Orders </a:t>
              </a:r>
              <a:endParaRPr lang="en-GB" dirty="0"/>
            </a:p>
          </p:txBody>
        </p:sp>
        <p:grpSp>
          <p:nvGrpSpPr>
            <p:cNvPr id="128" name="Group 10">
              <a:extLst>
                <a:ext uri="{FF2B5EF4-FFF2-40B4-BE49-F238E27FC236}">
                  <a16:creationId xmlns:a16="http://schemas.microsoft.com/office/drawing/2014/main" id="{A0A3BE57-3316-2154-8336-016A33B97460}"/>
                </a:ext>
              </a:extLst>
            </p:cNvPr>
            <p:cNvGrpSpPr/>
            <p:nvPr/>
          </p:nvGrpSpPr>
          <p:grpSpPr>
            <a:xfrm>
              <a:off x="467544" y="1206044"/>
              <a:ext cx="576064" cy="360040"/>
              <a:chOff x="3563888" y="3212976"/>
              <a:chExt cx="576064" cy="360040"/>
            </a:xfrm>
          </p:grpSpPr>
          <p:sp>
            <p:nvSpPr>
              <p:cNvPr id="138" name="Hexagon 137">
                <a:extLst>
                  <a:ext uri="{FF2B5EF4-FFF2-40B4-BE49-F238E27FC236}">
                    <a16:creationId xmlns:a16="http://schemas.microsoft.com/office/drawing/2014/main" id="{D51148AF-9BB4-4DB2-A6DB-F8F52F9B822E}"/>
                  </a:ext>
                </a:extLst>
              </p:cNvPr>
              <p:cNvSpPr/>
              <p:nvPr/>
            </p:nvSpPr>
            <p:spPr>
              <a:xfrm>
                <a:off x="3563888" y="3212976"/>
                <a:ext cx="504056" cy="36004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139" name="TextBox 138">
                <a:extLst>
                  <a:ext uri="{FF2B5EF4-FFF2-40B4-BE49-F238E27FC236}">
                    <a16:creationId xmlns:a16="http://schemas.microsoft.com/office/drawing/2014/main" id="{8A1C403F-19D5-AACD-4582-BA8AFABD0389}"/>
                  </a:ext>
                </a:extLst>
              </p:cNvPr>
              <p:cNvSpPr txBox="1"/>
              <p:nvPr/>
            </p:nvSpPr>
            <p:spPr>
              <a:xfrm>
                <a:off x="3563888" y="3212976"/>
                <a:ext cx="576064" cy="307777"/>
              </a:xfrm>
              <a:prstGeom prst="rect">
                <a:avLst/>
              </a:prstGeom>
              <a:noFill/>
            </p:spPr>
            <p:txBody>
              <a:bodyPr wrap="square" rtlCol="0">
                <a:spAutoFit/>
              </a:bodyPr>
              <a:lstStyle/>
              <a:p>
                <a:r>
                  <a:rPr lang="en-GB" sz="1400" dirty="0"/>
                  <a:t>PPO</a:t>
                </a:r>
                <a:endParaRPr lang="en-GB" dirty="0"/>
              </a:p>
            </p:txBody>
          </p:sp>
        </p:grpSp>
        <p:grpSp>
          <p:nvGrpSpPr>
            <p:cNvPr id="129" name="Group 14">
              <a:extLst>
                <a:ext uri="{FF2B5EF4-FFF2-40B4-BE49-F238E27FC236}">
                  <a16:creationId xmlns:a16="http://schemas.microsoft.com/office/drawing/2014/main" id="{E8CE9512-7BB6-08DF-AEB5-7B88DF8F1996}"/>
                </a:ext>
              </a:extLst>
            </p:cNvPr>
            <p:cNvGrpSpPr/>
            <p:nvPr/>
          </p:nvGrpSpPr>
          <p:grpSpPr>
            <a:xfrm>
              <a:off x="1043608" y="1206044"/>
              <a:ext cx="576064" cy="360040"/>
              <a:chOff x="3563888" y="3212976"/>
              <a:chExt cx="576064" cy="360040"/>
            </a:xfrm>
          </p:grpSpPr>
          <p:sp>
            <p:nvSpPr>
              <p:cNvPr id="136" name="Hexagon 135">
                <a:extLst>
                  <a:ext uri="{FF2B5EF4-FFF2-40B4-BE49-F238E27FC236}">
                    <a16:creationId xmlns:a16="http://schemas.microsoft.com/office/drawing/2014/main" id="{288BCA5E-D5EF-F171-8CD9-98D46F038D9B}"/>
                  </a:ext>
                </a:extLst>
              </p:cNvPr>
              <p:cNvSpPr/>
              <p:nvPr/>
            </p:nvSpPr>
            <p:spPr>
              <a:xfrm>
                <a:off x="3563888" y="3212976"/>
                <a:ext cx="504056" cy="36004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137" name="TextBox 136">
                <a:extLst>
                  <a:ext uri="{FF2B5EF4-FFF2-40B4-BE49-F238E27FC236}">
                    <a16:creationId xmlns:a16="http://schemas.microsoft.com/office/drawing/2014/main" id="{E7DF506B-A401-A41B-0D3C-28B6526A2467}"/>
                  </a:ext>
                </a:extLst>
              </p:cNvPr>
              <p:cNvSpPr txBox="1"/>
              <p:nvPr/>
            </p:nvSpPr>
            <p:spPr>
              <a:xfrm>
                <a:off x="3563888" y="3212976"/>
                <a:ext cx="576064" cy="307777"/>
              </a:xfrm>
              <a:prstGeom prst="rect">
                <a:avLst/>
              </a:prstGeom>
              <a:noFill/>
            </p:spPr>
            <p:txBody>
              <a:bodyPr wrap="square" rtlCol="0">
                <a:spAutoFit/>
              </a:bodyPr>
              <a:lstStyle/>
              <a:p>
                <a:r>
                  <a:rPr lang="en-GB" sz="1400" dirty="0"/>
                  <a:t>PPO</a:t>
                </a:r>
                <a:endParaRPr lang="en-GB" dirty="0"/>
              </a:p>
            </p:txBody>
          </p:sp>
        </p:grpSp>
        <p:grpSp>
          <p:nvGrpSpPr>
            <p:cNvPr id="130" name="Group 17">
              <a:extLst>
                <a:ext uri="{FF2B5EF4-FFF2-40B4-BE49-F238E27FC236}">
                  <a16:creationId xmlns:a16="http://schemas.microsoft.com/office/drawing/2014/main" id="{9E050FC6-9687-AFDF-8B1B-FF15DE652EC2}"/>
                </a:ext>
              </a:extLst>
            </p:cNvPr>
            <p:cNvGrpSpPr/>
            <p:nvPr/>
          </p:nvGrpSpPr>
          <p:grpSpPr>
            <a:xfrm>
              <a:off x="1043608" y="1628800"/>
              <a:ext cx="648072" cy="432048"/>
              <a:chOff x="5652120" y="3284984"/>
              <a:chExt cx="648072" cy="432048"/>
            </a:xfrm>
          </p:grpSpPr>
          <p:sp>
            <p:nvSpPr>
              <p:cNvPr id="134" name="Flowchart: Decision 133">
                <a:extLst>
                  <a:ext uri="{FF2B5EF4-FFF2-40B4-BE49-F238E27FC236}">
                    <a16:creationId xmlns:a16="http://schemas.microsoft.com/office/drawing/2014/main" id="{9A87C793-1E3F-F1A2-E28D-A54A3D0836B0}"/>
                  </a:ext>
                </a:extLst>
              </p:cNvPr>
              <p:cNvSpPr/>
              <p:nvPr/>
            </p:nvSpPr>
            <p:spPr>
              <a:xfrm>
                <a:off x="5652120" y="3284984"/>
                <a:ext cx="504056" cy="432048"/>
              </a:xfrm>
              <a:prstGeom prst="flowChartDecision">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TextBox 134">
                <a:extLst>
                  <a:ext uri="{FF2B5EF4-FFF2-40B4-BE49-F238E27FC236}">
                    <a16:creationId xmlns:a16="http://schemas.microsoft.com/office/drawing/2014/main" id="{C229CF6A-F3B3-43DD-966E-5694CB29F396}"/>
                  </a:ext>
                </a:extLst>
              </p:cNvPr>
              <p:cNvSpPr txBox="1"/>
              <p:nvPr/>
            </p:nvSpPr>
            <p:spPr>
              <a:xfrm>
                <a:off x="5652120" y="3337247"/>
                <a:ext cx="648072" cy="307777"/>
              </a:xfrm>
              <a:prstGeom prst="rect">
                <a:avLst/>
              </a:prstGeom>
              <a:noFill/>
            </p:spPr>
            <p:txBody>
              <a:bodyPr wrap="square" rtlCol="0">
                <a:spAutoFit/>
              </a:bodyPr>
              <a:lstStyle/>
              <a:p>
                <a:r>
                  <a:rPr lang="en-GB" sz="1400" dirty="0"/>
                  <a:t>DDO</a:t>
                </a:r>
                <a:endParaRPr lang="en-GB" dirty="0"/>
              </a:p>
            </p:txBody>
          </p:sp>
        </p:grpSp>
        <p:grpSp>
          <p:nvGrpSpPr>
            <p:cNvPr id="131" name="Group 48">
              <a:extLst>
                <a:ext uri="{FF2B5EF4-FFF2-40B4-BE49-F238E27FC236}">
                  <a16:creationId xmlns:a16="http://schemas.microsoft.com/office/drawing/2014/main" id="{6899A036-ED68-2A65-691C-D689E93686AC}"/>
                </a:ext>
              </a:extLst>
            </p:cNvPr>
            <p:cNvGrpSpPr/>
            <p:nvPr/>
          </p:nvGrpSpPr>
          <p:grpSpPr>
            <a:xfrm>
              <a:off x="467544" y="1628800"/>
              <a:ext cx="648072" cy="432048"/>
              <a:chOff x="5652120" y="3284984"/>
              <a:chExt cx="648072" cy="432048"/>
            </a:xfrm>
          </p:grpSpPr>
          <p:sp>
            <p:nvSpPr>
              <p:cNvPr id="132" name="Flowchart: Decision 131">
                <a:extLst>
                  <a:ext uri="{FF2B5EF4-FFF2-40B4-BE49-F238E27FC236}">
                    <a16:creationId xmlns:a16="http://schemas.microsoft.com/office/drawing/2014/main" id="{AEF4C002-C881-EEF8-2E62-9609D2D40595}"/>
                  </a:ext>
                </a:extLst>
              </p:cNvPr>
              <p:cNvSpPr/>
              <p:nvPr/>
            </p:nvSpPr>
            <p:spPr>
              <a:xfrm>
                <a:off x="5652120" y="3284984"/>
                <a:ext cx="504056" cy="432048"/>
              </a:xfrm>
              <a:prstGeom prst="flowChartDecision">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TextBox 132">
                <a:extLst>
                  <a:ext uri="{FF2B5EF4-FFF2-40B4-BE49-F238E27FC236}">
                    <a16:creationId xmlns:a16="http://schemas.microsoft.com/office/drawing/2014/main" id="{A9A94BC6-394D-B9F7-66CE-441EFBF7D58D}"/>
                  </a:ext>
                </a:extLst>
              </p:cNvPr>
              <p:cNvSpPr txBox="1"/>
              <p:nvPr/>
            </p:nvSpPr>
            <p:spPr>
              <a:xfrm>
                <a:off x="5652120" y="3337247"/>
                <a:ext cx="648072" cy="307777"/>
              </a:xfrm>
              <a:prstGeom prst="rect">
                <a:avLst/>
              </a:prstGeom>
              <a:noFill/>
            </p:spPr>
            <p:txBody>
              <a:bodyPr wrap="square" rtlCol="0">
                <a:spAutoFit/>
              </a:bodyPr>
              <a:lstStyle/>
              <a:p>
                <a:r>
                  <a:rPr lang="en-GB" sz="1400" dirty="0"/>
                  <a:t>DDO</a:t>
                </a:r>
                <a:endParaRPr lang="en-GB" dirty="0"/>
              </a:p>
            </p:txBody>
          </p:sp>
        </p:grpSp>
      </p:grpSp>
      <p:grpSp>
        <p:nvGrpSpPr>
          <p:cNvPr id="140" name="Group 65">
            <a:extLst>
              <a:ext uri="{FF2B5EF4-FFF2-40B4-BE49-F238E27FC236}">
                <a16:creationId xmlns:a16="http://schemas.microsoft.com/office/drawing/2014/main" id="{B8D9D4C1-FE65-4352-3782-6738BA4B28D3}"/>
              </a:ext>
            </a:extLst>
          </p:cNvPr>
          <p:cNvGrpSpPr/>
          <p:nvPr/>
        </p:nvGrpSpPr>
        <p:grpSpPr>
          <a:xfrm>
            <a:off x="5690668" y="1636137"/>
            <a:ext cx="1512168" cy="1008112"/>
            <a:chOff x="4788024" y="260648"/>
            <a:chExt cx="1512168" cy="1008112"/>
          </a:xfrm>
        </p:grpSpPr>
        <p:sp>
          <p:nvSpPr>
            <p:cNvPr id="141" name="Rectangle 140">
              <a:extLst>
                <a:ext uri="{FF2B5EF4-FFF2-40B4-BE49-F238E27FC236}">
                  <a16:creationId xmlns:a16="http://schemas.microsoft.com/office/drawing/2014/main" id="{E42F7A4E-3770-4869-3CC5-B7C26AD1CB19}"/>
                </a:ext>
              </a:extLst>
            </p:cNvPr>
            <p:cNvSpPr/>
            <p:nvPr/>
          </p:nvSpPr>
          <p:spPr>
            <a:xfrm>
              <a:off x="4788024" y="269940"/>
              <a:ext cx="1512168" cy="9988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TextBox 141">
              <a:extLst>
                <a:ext uri="{FF2B5EF4-FFF2-40B4-BE49-F238E27FC236}">
                  <a16:creationId xmlns:a16="http://schemas.microsoft.com/office/drawing/2014/main" id="{3BE1C8CF-8D85-4E4A-D733-37EC815605E3}"/>
                </a:ext>
              </a:extLst>
            </p:cNvPr>
            <p:cNvSpPr txBox="1"/>
            <p:nvPr/>
          </p:nvSpPr>
          <p:spPr>
            <a:xfrm>
              <a:off x="4932040" y="260648"/>
              <a:ext cx="1296144" cy="369332"/>
            </a:xfrm>
            <a:prstGeom prst="rect">
              <a:avLst/>
            </a:prstGeom>
            <a:noFill/>
          </p:spPr>
          <p:txBody>
            <a:bodyPr wrap="square" rtlCol="0">
              <a:spAutoFit/>
            </a:bodyPr>
            <a:lstStyle/>
            <a:p>
              <a:r>
                <a:rPr lang="en-GB" b="1" dirty="0"/>
                <a:t>Archive</a:t>
              </a:r>
            </a:p>
          </p:txBody>
        </p:sp>
        <p:sp>
          <p:nvSpPr>
            <p:cNvPr id="143" name="Rectangle 142">
              <a:extLst>
                <a:ext uri="{FF2B5EF4-FFF2-40B4-BE49-F238E27FC236}">
                  <a16:creationId xmlns:a16="http://schemas.microsoft.com/office/drawing/2014/main" id="{CEF409A4-9BA1-63D2-0BEA-5BFD66B8378C}"/>
                </a:ext>
              </a:extLst>
            </p:cNvPr>
            <p:cNvSpPr/>
            <p:nvPr/>
          </p:nvSpPr>
          <p:spPr>
            <a:xfrm>
              <a:off x="4788024" y="629980"/>
              <a:ext cx="1512168" cy="63878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4" name="Group 64">
              <a:extLst>
                <a:ext uri="{FF2B5EF4-FFF2-40B4-BE49-F238E27FC236}">
                  <a16:creationId xmlns:a16="http://schemas.microsoft.com/office/drawing/2014/main" id="{D15F5136-E1C6-69D1-C9BE-B8D9B02181B3}"/>
                </a:ext>
              </a:extLst>
            </p:cNvPr>
            <p:cNvGrpSpPr/>
            <p:nvPr/>
          </p:nvGrpSpPr>
          <p:grpSpPr>
            <a:xfrm>
              <a:off x="5004048" y="764704"/>
              <a:ext cx="1152128" cy="442501"/>
              <a:chOff x="4283968" y="4005064"/>
              <a:chExt cx="1152128" cy="442501"/>
            </a:xfrm>
          </p:grpSpPr>
          <p:sp>
            <p:nvSpPr>
              <p:cNvPr id="145" name="Can 63">
                <a:extLst>
                  <a:ext uri="{FF2B5EF4-FFF2-40B4-BE49-F238E27FC236}">
                    <a16:creationId xmlns:a16="http://schemas.microsoft.com/office/drawing/2014/main" id="{7DEC98B1-32DC-0DAB-006C-BC29A6CE83D2}"/>
                  </a:ext>
                </a:extLst>
              </p:cNvPr>
              <p:cNvSpPr/>
              <p:nvPr/>
            </p:nvSpPr>
            <p:spPr>
              <a:xfrm>
                <a:off x="4283968" y="4005064"/>
                <a:ext cx="1008112" cy="432048"/>
              </a:xfrm>
              <a:prstGeom prst="can">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TextBox 145">
                <a:extLst>
                  <a:ext uri="{FF2B5EF4-FFF2-40B4-BE49-F238E27FC236}">
                    <a16:creationId xmlns:a16="http://schemas.microsoft.com/office/drawing/2014/main" id="{417A7466-75CC-051F-612D-31011A3C1706}"/>
                  </a:ext>
                </a:extLst>
              </p:cNvPr>
              <p:cNvSpPr txBox="1"/>
              <p:nvPr/>
            </p:nvSpPr>
            <p:spPr>
              <a:xfrm>
                <a:off x="4355976" y="4139788"/>
                <a:ext cx="1080120" cy="307777"/>
              </a:xfrm>
              <a:prstGeom prst="rect">
                <a:avLst/>
              </a:prstGeom>
              <a:noFill/>
            </p:spPr>
            <p:txBody>
              <a:bodyPr wrap="square" rtlCol="0">
                <a:spAutoFit/>
              </a:bodyPr>
              <a:lstStyle/>
              <a:p>
                <a:r>
                  <a:rPr lang="en-GB" sz="1400" dirty="0"/>
                  <a:t>File Store</a:t>
                </a:r>
              </a:p>
            </p:txBody>
          </p:sp>
        </p:grpSp>
      </p:grpSp>
      <p:sp>
        <p:nvSpPr>
          <p:cNvPr id="147" name="Rounded Rectangle 77">
            <a:extLst>
              <a:ext uri="{FF2B5EF4-FFF2-40B4-BE49-F238E27FC236}">
                <a16:creationId xmlns:a16="http://schemas.microsoft.com/office/drawing/2014/main" id="{79991916-F849-A74B-8F6C-C86404CBEE7F}"/>
              </a:ext>
            </a:extLst>
          </p:cNvPr>
          <p:cNvSpPr/>
          <p:nvPr/>
        </p:nvSpPr>
        <p:spPr>
          <a:xfrm>
            <a:off x="8172375" y="1600409"/>
            <a:ext cx="3035043" cy="2564517"/>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8" name="TextBox 147">
            <a:extLst>
              <a:ext uri="{FF2B5EF4-FFF2-40B4-BE49-F238E27FC236}">
                <a16:creationId xmlns:a16="http://schemas.microsoft.com/office/drawing/2014/main" id="{A5D91967-B1F4-F426-468E-77F4B863ACB5}"/>
              </a:ext>
            </a:extLst>
          </p:cNvPr>
          <p:cNvSpPr txBox="1"/>
          <p:nvPr/>
        </p:nvSpPr>
        <p:spPr>
          <a:xfrm>
            <a:off x="9216491" y="1547558"/>
            <a:ext cx="936104" cy="369332"/>
          </a:xfrm>
          <a:prstGeom prst="rect">
            <a:avLst/>
          </a:prstGeom>
          <a:noFill/>
        </p:spPr>
        <p:txBody>
          <a:bodyPr wrap="square" rtlCol="0">
            <a:spAutoFit/>
          </a:bodyPr>
          <a:lstStyle/>
          <a:p>
            <a:r>
              <a:rPr lang="en-GB" b="1" dirty="0"/>
              <a:t>Cluster</a:t>
            </a:r>
          </a:p>
        </p:txBody>
      </p:sp>
      <p:sp>
        <p:nvSpPr>
          <p:cNvPr id="149" name="Rounded Rectangle 93">
            <a:extLst>
              <a:ext uri="{FF2B5EF4-FFF2-40B4-BE49-F238E27FC236}">
                <a16:creationId xmlns:a16="http://schemas.microsoft.com/office/drawing/2014/main" id="{F136DE36-32F4-28E7-D300-8ADA834EF4F5}"/>
              </a:ext>
            </a:extLst>
          </p:cNvPr>
          <p:cNvSpPr/>
          <p:nvPr/>
        </p:nvSpPr>
        <p:spPr>
          <a:xfrm>
            <a:off x="5186612" y="1492121"/>
            <a:ext cx="6264696" cy="496855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TextBox 149">
            <a:extLst>
              <a:ext uri="{FF2B5EF4-FFF2-40B4-BE49-F238E27FC236}">
                <a16:creationId xmlns:a16="http://schemas.microsoft.com/office/drawing/2014/main" id="{7DF9765E-76A8-F679-6D89-01274CFBD21A}"/>
              </a:ext>
            </a:extLst>
          </p:cNvPr>
          <p:cNvSpPr txBox="1"/>
          <p:nvPr/>
        </p:nvSpPr>
        <p:spPr>
          <a:xfrm>
            <a:off x="5813746" y="1194797"/>
            <a:ext cx="936104" cy="369332"/>
          </a:xfrm>
          <a:prstGeom prst="rect">
            <a:avLst/>
          </a:prstGeom>
          <a:noFill/>
        </p:spPr>
        <p:txBody>
          <a:bodyPr wrap="square" rtlCol="0">
            <a:spAutoFit/>
          </a:bodyPr>
          <a:lstStyle/>
          <a:p>
            <a:r>
              <a:rPr lang="en-GB" b="1" dirty="0"/>
              <a:t>SDC UK</a:t>
            </a:r>
          </a:p>
        </p:txBody>
      </p:sp>
      <p:grpSp>
        <p:nvGrpSpPr>
          <p:cNvPr id="151" name="Group 113">
            <a:extLst>
              <a:ext uri="{FF2B5EF4-FFF2-40B4-BE49-F238E27FC236}">
                <a16:creationId xmlns:a16="http://schemas.microsoft.com/office/drawing/2014/main" id="{D144B4B0-954A-F055-98FF-6CE13E027456}"/>
              </a:ext>
            </a:extLst>
          </p:cNvPr>
          <p:cNvGrpSpPr/>
          <p:nvPr/>
        </p:nvGrpSpPr>
        <p:grpSpPr>
          <a:xfrm>
            <a:off x="9282590" y="2053777"/>
            <a:ext cx="1436594" cy="544717"/>
            <a:chOff x="6804247" y="2740267"/>
            <a:chExt cx="1441329" cy="544717"/>
          </a:xfrm>
        </p:grpSpPr>
        <p:sp>
          <p:nvSpPr>
            <p:cNvPr id="152" name="Rectangle 151">
              <a:extLst>
                <a:ext uri="{FF2B5EF4-FFF2-40B4-BE49-F238E27FC236}">
                  <a16:creationId xmlns:a16="http://schemas.microsoft.com/office/drawing/2014/main" id="{E9D444D6-C29F-29C7-4E2E-D5AB0896C7B6}"/>
                </a:ext>
              </a:extLst>
            </p:cNvPr>
            <p:cNvSpPr/>
            <p:nvPr/>
          </p:nvSpPr>
          <p:spPr>
            <a:xfrm>
              <a:off x="6804247" y="2740267"/>
              <a:ext cx="1371392" cy="5447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TextBox 152">
              <a:extLst>
                <a:ext uri="{FF2B5EF4-FFF2-40B4-BE49-F238E27FC236}">
                  <a16:creationId xmlns:a16="http://schemas.microsoft.com/office/drawing/2014/main" id="{0284C895-E463-781F-2000-337FE180316C}"/>
                </a:ext>
              </a:extLst>
            </p:cNvPr>
            <p:cNvSpPr txBox="1"/>
            <p:nvPr/>
          </p:nvSpPr>
          <p:spPr>
            <a:xfrm>
              <a:off x="6804248" y="2809105"/>
              <a:ext cx="1441328" cy="369332"/>
            </a:xfrm>
            <a:prstGeom prst="rect">
              <a:avLst/>
            </a:prstGeom>
            <a:noFill/>
          </p:spPr>
          <p:txBody>
            <a:bodyPr wrap="square" rtlCol="0">
              <a:spAutoFit/>
            </a:bodyPr>
            <a:lstStyle/>
            <a:p>
              <a:r>
                <a:rPr lang="en-GB" b="1" dirty="0"/>
                <a:t>DRM Server</a:t>
              </a:r>
            </a:p>
          </p:txBody>
        </p:sp>
      </p:grpSp>
      <p:grpSp>
        <p:nvGrpSpPr>
          <p:cNvPr id="154" name="Group 157">
            <a:extLst>
              <a:ext uri="{FF2B5EF4-FFF2-40B4-BE49-F238E27FC236}">
                <a16:creationId xmlns:a16="http://schemas.microsoft.com/office/drawing/2014/main" id="{511FF070-18B7-0CBA-3B38-43E944376FC3}"/>
              </a:ext>
            </a:extLst>
          </p:cNvPr>
          <p:cNvGrpSpPr/>
          <p:nvPr/>
        </p:nvGrpSpPr>
        <p:grpSpPr>
          <a:xfrm>
            <a:off x="5690668" y="5523456"/>
            <a:ext cx="1584176" cy="811833"/>
            <a:chOff x="4860032" y="481462"/>
            <a:chExt cx="1584176" cy="913312"/>
          </a:xfrm>
        </p:grpSpPr>
        <p:sp>
          <p:nvSpPr>
            <p:cNvPr id="155" name="Rectangle 154">
              <a:extLst>
                <a:ext uri="{FF2B5EF4-FFF2-40B4-BE49-F238E27FC236}">
                  <a16:creationId xmlns:a16="http://schemas.microsoft.com/office/drawing/2014/main" id="{87375658-BB87-5721-72BA-FEC32882F508}"/>
                </a:ext>
              </a:extLst>
            </p:cNvPr>
            <p:cNvSpPr/>
            <p:nvPr/>
          </p:nvSpPr>
          <p:spPr>
            <a:xfrm>
              <a:off x="4860032" y="503674"/>
              <a:ext cx="1512168" cy="8910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TextBox 155">
              <a:extLst>
                <a:ext uri="{FF2B5EF4-FFF2-40B4-BE49-F238E27FC236}">
                  <a16:creationId xmlns:a16="http://schemas.microsoft.com/office/drawing/2014/main" id="{287B3080-321D-D76E-B3B9-6DAF77F12B6B}"/>
                </a:ext>
              </a:extLst>
            </p:cNvPr>
            <p:cNvSpPr txBox="1"/>
            <p:nvPr/>
          </p:nvSpPr>
          <p:spPr>
            <a:xfrm>
              <a:off x="5004048" y="481462"/>
              <a:ext cx="1440160" cy="346249"/>
            </a:xfrm>
            <a:prstGeom prst="rect">
              <a:avLst/>
            </a:prstGeom>
            <a:noFill/>
          </p:spPr>
          <p:txBody>
            <a:bodyPr wrap="square" rtlCol="0">
              <a:spAutoFit/>
            </a:bodyPr>
            <a:lstStyle/>
            <a:p>
              <a:r>
                <a:rPr lang="en-GB" sz="1400" b="1" dirty="0" err="1"/>
                <a:t>CernFS</a:t>
              </a:r>
              <a:r>
                <a:rPr lang="en-GB" sz="1400" b="1" dirty="0"/>
                <a:t> Proxy</a:t>
              </a:r>
              <a:endParaRPr lang="en-GB" b="1" dirty="0"/>
            </a:p>
          </p:txBody>
        </p:sp>
        <p:sp>
          <p:nvSpPr>
            <p:cNvPr id="157" name="Rectangle 156">
              <a:extLst>
                <a:ext uri="{FF2B5EF4-FFF2-40B4-BE49-F238E27FC236}">
                  <a16:creationId xmlns:a16="http://schemas.microsoft.com/office/drawing/2014/main" id="{23AE1FAA-54E6-A380-24A5-B54ECEFDB956}"/>
                </a:ext>
              </a:extLst>
            </p:cNvPr>
            <p:cNvSpPr/>
            <p:nvPr/>
          </p:nvSpPr>
          <p:spPr>
            <a:xfrm>
              <a:off x="4860032" y="827711"/>
              <a:ext cx="1512168" cy="567063"/>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8" name="Group 64">
              <a:extLst>
                <a:ext uri="{FF2B5EF4-FFF2-40B4-BE49-F238E27FC236}">
                  <a16:creationId xmlns:a16="http://schemas.microsoft.com/office/drawing/2014/main" id="{12A3CD9E-E89C-AFA6-C49E-E4C423CC0EFC}"/>
                </a:ext>
              </a:extLst>
            </p:cNvPr>
            <p:cNvGrpSpPr/>
            <p:nvPr/>
          </p:nvGrpSpPr>
          <p:grpSpPr>
            <a:xfrm>
              <a:off x="5004048" y="908720"/>
              <a:ext cx="1296144" cy="432048"/>
              <a:chOff x="4283968" y="4149080"/>
              <a:chExt cx="1296144" cy="432048"/>
            </a:xfrm>
          </p:grpSpPr>
          <p:sp>
            <p:nvSpPr>
              <p:cNvPr id="159" name="Can 162">
                <a:extLst>
                  <a:ext uri="{FF2B5EF4-FFF2-40B4-BE49-F238E27FC236}">
                    <a16:creationId xmlns:a16="http://schemas.microsoft.com/office/drawing/2014/main" id="{710DBAA2-B551-F97A-D369-B6CA28165B6C}"/>
                  </a:ext>
                </a:extLst>
              </p:cNvPr>
              <p:cNvSpPr/>
              <p:nvPr/>
            </p:nvSpPr>
            <p:spPr>
              <a:xfrm>
                <a:off x="4283968" y="4149080"/>
                <a:ext cx="1224136" cy="432048"/>
              </a:xfrm>
              <a:prstGeom prst="can">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TextBox 159">
                <a:extLst>
                  <a:ext uri="{FF2B5EF4-FFF2-40B4-BE49-F238E27FC236}">
                    <a16:creationId xmlns:a16="http://schemas.microsoft.com/office/drawing/2014/main" id="{E470592E-E554-4FB7-E43E-ABECAD6165B6}"/>
                  </a:ext>
                </a:extLst>
              </p:cNvPr>
              <p:cNvSpPr txBox="1"/>
              <p:nvPr/>
            </p:nvSpPr>
            <p:spPr>
              <a:xfrm>
                <a:off x="4499992" y="4230089"/>
                <a:ext cx="1080120" cy="346249"/>
              </a:xfrm>
              <a:prstGeom prst="rect">
                <a:avLst/>
              </a:prstGeom>
              <a:noFill/>
            </p:spPr>
            <p:txBody>
              <a:bodyPr wrap="square" rtlCol="0">
                <a:spAutoFit/>
              </a:bodyPr>
              <a:lstStyle/>
              <a:p>
                <a:endParaRPr lang="en-GB" sz="1400" dirty="0"/>
              </a:p>
            </p:txBody>
          </p:sp>
        </p:grpSp>
      </p:grpSp>
      <p:sp>
        <p:nvSpPr>
          <p:cNvPr id="161" name="Rectangle 160">
            <a:extLst>
              <a:ext uri="{FF2B5EF4-FFF2-40B4-BE49-F238E27FC236}">
                <a16:creationId xmlns:a16="http://schemas.microsoft.com/office/drawing/2014/main" id="{AFCB8035-4AEA-E94C-8EA1-161659FB7080}"/>
              </a:ext>
            </a:extLst>
          </p:cNvPr>
          <p:cNvSpPr/>
          <p:nvPr/>
        </p:nvSpPr>
        <p:spPr>
          <a:xfrm>
            <a:off x="1441434" y="3748954"/>
            <a:ext cx="1512168" cy="17036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TextBox 161">
            <a:extLst>
              <a:ext uri="{FF2B5EF4-FFF2-40B4-BE49-F238E27FC236}">
                <a16:creationId xmlns:a16="http://schemas.microsoft.com/office/drawing/2014/main" id="{95F93DE9-0E37-3AD3-DB24-5944ECAC3659}"/>
              </a:ext>
            </a:extLst>
          </p:cNvPr>
          <p:cNvSpPr txBox="1"/>
          <p:nvPr/>
        </p:nvSpPr>
        <p:spPr>
          <a:xfrm>
            <a:off x="1457476" y="3695513"/>
            <a:ext cx="1440160" cy="590649"/>
          </a:xfrm>
          <a:prstGeom prst="rect">
            <a:avLst/>
          </a:prstGeom>
          <a:noFill/>
        </p:spPr>
        <p:txBody>
          <a:bodyPr wrap="square" rtlCol="0">
            <a:spAutoFit/>
          </a:bodyPr>
          <a:lstStyle/>
          <a:p>
            <a:pPr algn="ctr"/>
            <a:r>
              <a:rPr lang="en-GB" sz="1600" b="1" dirty="0"/>
              <a:t>CVMFS </a:t>
            </a:r>
          </a:p>
        </p:txBody>
      </p:sp>
      <p:sp>
        <p:nvSpPr>
          <p:cNvPr id="163" name="Rectangle 162">
            <a:extLst>
              <a:ext uri="{FF2B5EF4-FFF2-40B4-BE49-F238E27FC236}">
                <a16:creationId xmlns:a16="http://schemas.microsoft.com/office/drawing/2014/main" id="{3553689E-5C9C-71FA-970E-1CAC5D7234B9}"/>
              </a:ext>
            </a:extLst>
          </p:cNvPr>
          <p:cNvSpPr/>
          <p:nvPr/>
        </p:nvSpPr>
        <p:spPr>
          <a:xfrm>
            <a:off x="1441434" y="4012404"/>
            <a:ext cx="1512168" cy="1440158"/>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4" name="Group 64">
            <a:extLst>
              <a:ext uri="{FF2B5EF4-FFF2-40B4-BE49-F238E27FC236}">
                <a16:creationId xmlns:a16="http://schemas.microsoft.com/office/drawing/2014/main" id="{B6A46638-2EDD-13E7-7B69-0BB724E802C8}"/>
              </a:ext>
            </a:extLst>
          </p:cNvPr>
          <p:cNvGrpSpPr/>
          <p:nvPr/>
        </p:nvGrpSpPr>
        <p:grpSpPr>
          <a:xfrm>
            <a:off x="1523061" y="4077744"/>
            <a:ext cx="1224136" cy="719332"/>
            <a:chOff x="4221579" y="3632015"/>
            <a:chExt cx="1224136" cy="463853"/>
          </a:xfrm>
        </p:grpSpPr>
        <p:sp>
          <p:nvSpPr>
            <p:cNvPr id="165" name="Can 169">
              <a:extLst>
                <a:ext uri="{FF2B5EF4-FFF2-40B4-BE49-F238E27FC236}">
                  <a16:creationId xmlns:a16="http://schemas.microsoft.com/office/drawing/2014/main" id="{ED6ECE83-5C71-EDC1-8980-9A3637F80995}"/>
                </a:ext>
              </a:extLst>
            </p:cNvPr>
            <p:cNvSpPr/>
            <p:nvPr/>
          </p:nvSpPr>
          <p:spPr>
            <a:xfrm>
              <a:off x="4221579" y="3632015"/>
              <a:ext cx="1224136" cy="304278"/>
            </a:xfrm>
            <a:prstGeom prst="can">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TextBox 165">
              <a:extLst>
                <a:ext uri="{FF2B5EF4-FFF2-40B4-BE49-F238E27FC236}">
                  <a16:creationId xmlns:a16="http://schemas.microsoft.com/office/drawing/2014/main" id="{9E6CC519-6115-C4B9-FD0E-E19C5A006D67}"/>
                </a:ext>
              </a:extLst>
            </p:cNvPr>
            <p:cNvSpPr txBox="1"/>
            <p:nvPr/>
          </p:nvSpPr>
          <p:spPr>
            <a:xfrm>
              <a:off x="4322261" y="3680370"/>
              <a:ext cx="1080120" cy="415498"/>
            </a:xfrm>
            <a:prstGeom prst="rect">
              <a:avLst/>
            </a:prstGeom>
            <a:noFill/>
          </p:spPr>
          <p:txBody>
            <a:bodyPr wrap="square" rtlCol="0">
              <a:spAutoFit/>
            </a:bodyPr>
            <a:lstStyle/>
            <a:p>
              <a:r>
                <a:rPr lang="en-GB" dirty="0"/>
                <a:t>pipelines</a:t>
              </a:r>
            </a:p>
          </p:txBody>
        </p:sp>
      </p:grpSp>
      <p:grpSp>
        <p:nvGrpSpPr>
          <p:cNvPr id="168" name="Group 122">
            <a:extLst>
              <a:ext uri="{FF2B5EF4-FFF2-40B4-BE49-F238E27FC236}">
                <a16:creationId xmlns:a16="http://schemas.microsoft.com/office/drawing/2014/main" id="{D1733786-A509-AF17-B580-4847E7888A21}"/>
              </a:ext>
            </a:extLst>
          </p:cNvPr>
          <p:cNvGrpSpPr/>
          <p:nvPr/>
        </p:nvGrpSpPr>
        <p:grpSpPr>
          <a:xfrm>
            <a:off x="8921282" y="2770393"/>
            <a:ext cx="1797902" cy="288032"/>
            <a:chOff x="6732240" y="6093296"/>
            <a:chExt cx="1722985" cy="288032"/>
          </a:xfrm>
        </p:grpSpPr>
        <p:sp>
          <p:nvSpPr>
            <p:cNvPr id="169" name="Cube 168">
              <a:extLst>
                <a:ext uri="{FF2B5EF4-FFF2-40B4-BE49-F238E27FC236}">
                  <a16:creationId xmlns:a16="http://schemas.microsoft.com/office/drawing/2014/main" id="{EF28E1EC-BF63-7D70-D044-65075EEEB7B5}"/>
                </a:ext>
              </a:extLst>
            </p:cNvPr>
            <p:cNvSpPr/>
            <p:nvPr/>
          </p:nvSpPr>
          <p:spPr>
            <a:xfrm>
              <a:off x="6732240" y="6093296"/>
              <a:ext cx="1656184" cy="288032"/>
            </a:xfrm>
            <a:prstGeom prst="cub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0" name="TextBox 169">
              <a:extLst>
                <a:ext uri="{FF2B5EF4-FFF2-40B4-BE49-F238E27FC236}">
                  <a16:creationId xmlns:a16="http://schemas.microsoft.com/office/drawing/2014/main" id="{2C6F225E-BDA8-FBCB-D4A8-20E651E1F27B}"/>
                </a:ext>
              </a:extLst>
            </p:cNvPr>
            <p:cNvSpPr txBox="1"/>
            <p:nvPr/>
          </p:nvSpPr>
          <p:spPr>
            <a:xfrm>
              <a:off x="7447113" y="6104329"/>
              <a:ext cx="1008112" cy="276999"/>
            </a:xfrm>
            <a:prstGeom prst="rect">
              <a:avLst/>
            </a:prstGeom>
            <a:noFill/>
          </p:spPr>
          <p:txBody>
            <a:bodyPr wrap="square" rtlCol="0">
              <a:spAutoFit/>
            </a:bodyPr>
            <a:lstStyle/>
            <a:p>
              <a:r>
                <a:rPr lang="en-GB" sz="1200" dirty="0"/>
                <a:t>Cluster Node</a:t>
              </a:r>
              <a:endParaRPr lang="en-GB" dirty="0"/>
            </a:p>
          </p:txBody>
        </p:sp>
      </p:grpSp>
      <p:sp>
        <p:nvSpPr>
          <p:cNvPr id="171" name="Can 169">
            <a:extLst>
              <a:ext uri="{FF2B5EF4-FFF2-40B4-BE49-F238E27FC236}">
                <a16:creationId xmlns:a16="http://schemas.microsoft.com/office/drawing/2014/main" id="{A7F77248-0940-6B02-B4BA-53EA58714E44}"/>
              </a:ext>
            </a:extLst>
          </p:cNvPr>
          <p:cNvSpPr/>
          <p:nvPr/>
        </p:nvSpPr>
        <p:spPr>
          <a:xfrm>
            <a:off x="1559065" y="4729339"/>
            <a:ext cx="1224136" cy="611504"/>
          </a:xfrm>
          <a:prstGeom prst="can">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TextBox 171">
            <a:extLst>
              <a:ext uri="{FF2B5EF4-FFF2-40B4-BE49-F238E27FC236}">
                <a16:creationId xmlns:a16="http://schemas.microsoft.com/office/drawing/2014/main" id="{FF48F7BF-76CE-EC2B-48E9-A1D8DE291B0D}"/>
              </a:ext>
            </a:extLst>
          </p:cNvPr>
          <p:cNvSpPr txBox="1"/>
          <p:nvPr/>
        </p:nvSpPr>
        <p:spPr>
          <a:xfrm>
            <a:off x="1559065" y="4897762"/>
            <a:ext cx="1286905" cy="338554"/>
          </a:xfrm>
          <a:prstGeom prst="rect">
            <a:avLst/>
          </a:prstGeom>
          <a:noFill/>
        </p:spPr>
        <p:txBody>
          <a:bodyPr wrap="square" rtlCol="0">
            <a:spAutoFit/>
          </a:bodyPr>
          <a:lstStyle/>
          <a:p>
            <a:r>
              <a:rPr lang="en-GB" sz="1600" dirty="0"/>
              <a:t>Pilot scripts</a:t>
            </a:r>
          </a:p>
        </p:txBody>
      </p:sp>
      <p:sp>
        <p:nvSpPr>
          <p:cNvPr id="173" name="TextBox 172">
            <a:extLst>
              <a:ext uri="{FF2B5EF4-FFF2-40B4-BE49-F238E27FC236}">
                <a16:creationId xmlns:a16="http://schemas.microsoft.com/office/drawing/2014/main" id="{2029C077-8A8B-F733-0972-18CBAFEE8313}"/>
              </a:ext>
            </a:extLst>
          </p:cNvPr>
          <p:cNvSpPr txBox="1"/>
          <p:nvPr/>
        </p:nvSpPr>
        <p:spPr>
          <a:xfrm>
            <a:off x="5653650" y="3133469"/>
            <a:ext cx="1440160" cy="307777"/>
          </a:xfrm>
          <a:prstGeom prst="rect">
            <a:avLst/>
          </a:prstGeom>
          <a:noFill/>
        </p:spPr>
        <p:txBody>
          <a:bodyPr wrap="square" rtlCol="0">
            <a:spAutoFit/>
          </a:bodyPr>
          <a:lstStyle/>
          <a:p>
            <a:r>
              <a:rPr lang="en-GB" sz="1400" dirty="0"/>
              <a:t>Pilot List</a:t>
            </a:r>
          </a:p>
        </p:txBody>
      </p:sp>
      <p:sp>
        <p:nvSpPr>
          <p:cNvPr id="174" name="TextBox 173">
            <a:extLst>
              <a:ext uri="{FF2B5EF4-FFF2-40B4-BE49-F238E27FC236}">
                <a16:creationId xmlns:a16="http://schemas.microsoft.com/office/drawing/2014/main" id="{EBF33100-9C86-9255-59CA-D882867442AC}"/>
              </a:ext>
            </a:extLst>
          </p:cNvPr>
          <p:cNvSpPr txBox="1"/>
          <p:nvPr/>
        </p:nvSpPr>
        <p:spPr>
          <a:xfrm>
            <a:off x="5971988" y="3422576"/>
            <a:ext cx="792088" cy="646331"/>
          </a:xfrm>
          <a:prstGeom prst="rect">
            <a:avLst/>
          </a:prstGeom>
          <a:noFill/>
          <a:ln w="3175">
            <a:solidFill>
              <a:schemeClr val="accent1">
                <a:shade val="50000"/>
              </a:schemeClr>
            </a:solidFill>
            <a:prstDash val="sysDot"/>
          </a:ln>
        </p:spPr>
        <p:txBody>
          <a:bodyPr wrap="square" rtlCol="0">
            <a:spAutoFit/>
          </a:bodyPr>
          <a:lstStyle/>
          <a:p>
            <a:r>
              <a:rPr lang="en-GB" sz="1200" dirty="0"/>
              <a:t>Pilot 1</a:t>
            </a:r>
          </a:p>
          <a:p>
            <a:r>
              <a:rPr lang="en-GB" sz="1200" dirty="0"/>
              <a:t>Pilot 2</a:t>
            </a:r>
          </a:p>
          <a:p>
            <a:r>
              <a:rPr lang="en-GB" sz="1200" dirty="0"/>
              <a:t>  ...</a:t>
            </a:r>
            <a:endParaRPr lang="en-GB" dirty="0"/>
          </a:p>
        </p:txBody>
      </p:sp>
      <p:cxnSp>
        <p:nvCxnSpPr>
          <p:cNvPr id="175" name="Connector: Elbow 174">
            <a:extLst>
              <a:ext uri="{FF2B5EF4-FFF2-40B4-BE49-F238E27FC236}">
                <a16:creationId xmlns:a16="http://schemas.microsoft.com/office/drawing/2014/main" id="{80080BDB-9E0C-EED8-062F-DACAFAB8DECA}"/>
              </a:ext>
            </a:extLst>
          </p:cNvPr>
          <p:cNvCxnSpPr>
            <a:cxnSpLocks/>
            <a:stCxn id="125" idx="3"/>
            <a:endCxn id="119" idx="1"/>
          </p:cNvCxnSpPr>
          <p:nvPr/>
        </p:nvCxnSpPr>
        <p:spPr>
          <a:xfrm>
            <a:off x="2919196" y="2500233"/>
            <a:ext cx="2771472" cy="1664693"/>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6" name="Connector: Elbow 175">
            <a:extLst>
              <a:ext uri="{FF2B5EF4-FFF2-40B4-BE49-F238E27FC236}">
                <a16:creationId xmlns:a16="http://schemas.microsoft.com/office/drawing/2014/main" id="{907C7B9E-E7B4-DEC0-0B73-6BA370BAD075}"/>
              </a:ext>
            </a:extLst>
          </p:cNvPr>
          <p:cNvCxnSpPr>
            <a:stCxn id="163" idx="3"/>
            <a:endCxn id="157" idx="1"/>
          </p:cNvCxnSpPr>
          <p:nvPr/>
        </p:nvCxnSpPr>
        <p:spPr>
          <a:xfrm>
            <a:off x="2953602" y="4732483"/>
            <a:ext cx="2737066" cy="1350778"/>
          </a:xfrm>
          <a:prstGeom prst="bentConnector3">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7" name="Rectangle: Rounded Corners 176">
            <a:extLst>
              <a:ext uri="{FF2B5EF4-FFF2-40B4-BE49-F238E27FC236}">
                <a16:creationId xmlns:a16="http://schemas.microsoft.com/office/drawing/2014/main" id="{06EBE8A9-8871-CAB0-AA2F-36EAE0228A03}"/>
              </a:ext>
            </a:extLst>
          </p:cNvPr>
          <p:cNvSpPr/>
          <p:nvPr/>
        </p:nvSpPr>
        <p:spPr>
          <a:xfrm>
            <a:off x="8976549" y="2845758"/>
            <a:ext cx="591667" cy="20845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050" dirty="0"/>
              <a:t>Pilot 1 </a:t>
            </a:r>
          </a:p>
        </p:txBody>
      </p:sp>
      <p:sp>
        <p:nvSpPr>
          <p:cNvPr id="178" name="Cylinder 177">
            <a:extLst>
              <a:ext uri="{FF2B5EF4-FFF2-40B4-BE49-F238E27FC236}">
                <a16:creationId xmlns:a16="http://schemas.microsoft.com/office/drawing/2014/main" id="{927FDD46-96D9-75BD-6DB2-DE70928FA79E}"/>
              </a:ext>
            </a:extLst>
          </p:cNvPr>
          <p:cNvSpPr/>
          <p:nvPr/>
        </p:nvSpPr>
        <p:spPr>
          <a:xfrm>
            <a:off x="7861746" y="4456444"/>
            <a:ext cx="2849469" cy="99611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9" name="TextBox 178">
            <a:extLst>
              <a:ext uri="{FF2B5EF4-FFF2-40B4-BE49-F238E27FC236}">
                <a16:creationId xmlns:a16="http://schemas.microsoft.com/office/drawing/2014/main" id="{35D9D48E-E8F5-A383-BE4F-DCB94C5CA759}"/>
              </a:ext>
            </a:extLst>
          </p:cNvPr>
          <p:cNvSpPr txBox="1"/>
          <p:nvPr/>
        </p:nvSpPr>
        <p:spPr>
          <a:xfrm>
            <a:off x="8440773" y="5077331"/>
            <a:ext cx="1866281" cy="369332"/>
          </a:xfrm>
          <a:prstGeom prst="rect">
            <a:avLst/>
          </a:prstGeom>
          <a:noFill/>
        </p:spPr>
        <p:txBody>
          <a:bodyPr wrap="none" rtlCol="0">
            <a:spAutoFit/>
          </a:bodyPr>
          <a:lstStyle/>
          <a:p>
            <a:pPr algn="ctr"/>
            <a:r>
              <a:rPr lang="en-GB" dirty="0"/>
              <a:t>Shared Filesystem</a:t>
            </a:r>
          </a:p>
        </p:txBody>
      </p:sp>
      <p:grpSp>
        <p:nvGrpSpPr>
          <p:cNvPr id="180" name="Group 179">
            <a:extLst>
              <a:ext uri="{FF2B5EF4-FFF2-40B4-BE49-F238E27FC236}">
                <a16:creationId xmlns:a16="http://schemas.microsoft.com/office/drawing/2014/main" id="{981E3E59-A685-EDB5-A417-0AED322DBDDB}"/>
              </a:ext>
            </a:extLst>
          </p:cNvPr>
          <p:cNvGrpSpPr/>
          <p:nvPr/>
        </p:nvGrpSpPr>
        <p:grpSpPr>
          <a:xfrm>
            <a:off x="8061314" y="4729279"/>
            <a:ext cx="526106" cy="368142"/>
            <a:chOff x="2708747" y="1206044"/>
            <a:chExt cx="526106" cy="368142"/>
          </a:xfrm>
        </p:grpSpPr>
        <p:sp>
          <p:nvSpPr>
            <p:cNvPr id="181" name="Rectangle: Rounded Corners 180">
              <a:extLst>
                <a:ext uri="{FF2B5EF4-FFF2-40B4-BE49-F238E27FC236}">
                  <a16:creationId xmlns:a16="http://schemas.microsoft.com/office/drawing/2014/main" id="{AB6BBA01-A6CA-A3B3-3D3E-073E43D94061}"/>
                </a:ext>
              </a:extLst>
            </p:cNvPr>
            <p:cNvSpPr/>
            <p:nvPr/>
          </p:nvSpPr>
          <p:spPr>
            <a:xfrm>
              <a:off x="2775284" y="1278052"/>
              <a:ext cx="393032" cy="26360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182" name="Rectangle: Rounded Corners 181">
              <a:extLst>
                <a:ext uri="{FF2B5EF4-FFF2-40B4-BE49-F238E27FC236}">
                  <a16:creationId xmlns:a16="http://schemas.microsoft.com/office/drawing/2014/main" id="{68E88DF4-693E-DCDC-C2D9-6CC0E7989B47}"/>
                </a:ext>
              </a:extLst>
            </p:cNvPr>
            <p:cNvSpPr/>
            <p:nvPr/>
          </p:nvSpPr>
          <p:spPr>
            <a:xfrm>
              <a:off x="2775284" y="1206044"/>
              <a:ext cx="192505" cy="7200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183" name="TextBox 182">
              <a:extLst>
                <a:ext uri="{FF2B5EF4-FFF2-40B4-BE49-F238E27FC236}">
                  <a16:creationId xmlns:a16="http://schemas.microsoft.com/office/drawing/2014/main" id="{A1369226-E010-22C4-C67E-77D601DACD1E}"/>
                </a:ext>
              </a:extLst>
            </p:cNvPr>
            <p:cNvSpPr txBox="1"/>
            <p:nvPr/>
          </p:nvSpPr>
          <p:spPr>
            <a:xfrm>
              <a:off x="2708747" y="1235632"/>
              <a:ext cx="526106" cy="338554"/>
            </a:xfrm>
            <a:prstGeom prst="rect">
              <a:avLst/>
            </a:prstGeom>
            <a:noFill/>
          </p:spPr>
          <p:txBody>
            <a:bodyPr wrap="none" rtlCol="0">
              <a:spAutoFit/>
            </a:bodyPr>
            <a:lstStyle/>
            <a:p>
              <a:r>
                <a:rPr lang="en-GB" sz="800" dirty="0"/>
                <a:t>Job 1</a:t>
              </a:r>
            </a:p>
            <a:p>
              <a:r>
                <a:rPr lang="en-GB" sz="800" dirty="0" err="1"/>
                <a:t>Workdir</a:t>
              </a:r>
              <a:endParaRPr lang="en-GB" sz="800" dirty="0"/>
            </a:p>
          </p:txBody>
        </p:sp>
      </p:grpSp>
      <p:grpSp>
        <p:nvGrpSpPr>
          <p:cNvPr id="184" name="Group 183">
            <a:extLst>
              <a:ext uri="{FF2B5EF4-FFF2-40B4-BE49-F238E27FC236}">
                <a16:creationId xmlns:a16="http://schemas.microsoft.com/office/drawing/2014/main" id="{5F2B42C9-3561-EF2E-A112-569846850514}"/>
              </a:ext>
            </a:extLst>
          </p:cNvPr>
          <p:cNvGrpSpPr/>
          <p:nvPr/>
        </p:nvGrpSpPr>
        <p:grpSpPr>
          <a:xfrm>
            <a:off x="8695052" y="4728031"/>
            <a:ext cx="526106" cy="368142"/>
            <a:chOff x="2708747" y="1206044"/>
            <a:chExt cx="526106" cy="368142"/>
          </a:xfrm>
        </p:grpSpPr>
        <p:sp>
          <p:nvSpPr>
            <p:cNvPr id="185" name="Rectangle: Rounded Corners 184">
              <a:extLst>
                <a:ext uri="{FF2B5EF4-FFF2-40B4-BE49-F238E27FC236}">
                  <a16:creationId xmlns:a16="http://schemas.microsoft.com/office/drawing/2014/main" id="{6E35FF01-89B9-5B7B-0885-2F5B6E5CEA61}"/>
                </a:ext>
              </a:extLst>
            </p:cNvPr>
            <p:cNvSpPr/>
            <p:nvPr/>
          </p:nvSpPr>
          <p:spPr>
            <a:xfrm>
              <a:off x="2775284" y="1278052"/>
              <a:ext cx="393032" cy="26360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186" name="Rectangle: Rounded Corners 185">
              <a:extLst>
                <a:ext uri="{FF2B5EF4-FFF2-40B4-BE49-F238E27FC236}">
                  <a16:creationId xmlns:a16="http://schemas.microsoft.com/office/drawing/2014/main" id="{1B401265-F29E-F15D-704A-942FAE0E8B48}"/>
                </a:ext>
              </a:extLst>
            </p:cNvPr>
            <p:cNvSpPr/>
            <p:nvPr/>
          </p:nvSpPr>
          <p:spPr>
            <a:xfrm>
              <a:off x="2775284" y="1206044"/>
              <a:ext cx="192505" cy="7200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187" name="TextBox 186">
              <a:extLst>
                <a:ext uri="{FF2B5EF4-FFF2-40B4-BE49-F238E27FC236}">
                  <a16:creationId xmlns:a16="http://schemas.microsoft.com/office/drawing/2014/main" id="{81A55E38-098E-ECCB-A9C1-F5703E2E30BA}"/>
                </a:ext>
              </a:extLst>
            </p:cNvPr>
            <p:cNvSpPr txBox="1"/>
            <p:nvPr/>
          </p:nvSpPr>
          <p:spPr>
            <a:xfrm>
              <a:off x="2708747" y="1235632"/>
              <a:ext cx="526106" cy="338554"/>
            </a:xfrm>
            <a:prstGeom prst="rect">
              <a:avLst/>
            </a:prstGeom>
            <a:noFill/>
          </p:spPr>
          <p:txBody>
            <a:bodyPr wrap="none" rtlCol="0">
              <a:spAutoFit/>
            </a:bodyPr>
            <a:lstStyle/>
            <a:p>
              <a:r>
                <a:rPr lang="en-GB" sz="800" dirty="0"/>
                <a:t>Job 2</a:t>
              </a:r>
            </a:p>
            <a:p>
              <a:r>
                <a:rPr lang="en-GB" sz="800" dirty="0" err="1"/>
                <a:t>Workdir</a:t>
              </a:r>
              <a:endParaRPr lang="en-GB" sz="800" dirty="0"/>
            </a:p>
          </p:txBody>
        </p:sp>
      </p:grpSp>
      <p:cxnSp>
        <p:nvCxnSpPr>
          <p:cNvPr id="188" name="Connector: Elbow 187">
            <a:extLst>
              <a:ext uri="{FF2B5EF4-FFF2-40B4-BE49-F238E27FC236}">
                <a16:creationId xmlns:a16="http://schemas.microsoft.com/office/drawing/2014/main" id="{0B97F119-312B-6C70-C9B1-C88864C9B92B}"/>
              </a:ext>
            </a:extLst>
          </p:cNvPr>
          <p:cNvCxnSpPr>
            <a:cxnSpLocks/>
            <a:stCxn id="142" idx="3"/>
            <a:endCxn id="179" idx="2"/>
          </p:cNvCxnSpPr>
          <p:nvPr/>
        </p:nvCxnSpPr>
        <p:spPr>
          <a:xfrm>
            <a:off x="7130828" y="1820803"/>
            <a:ext cx="2243086" cy="3625860"/>
          </a:xfrm>
          <a:prstGeom prst="bentConnector4">
            <a:avLst>
              <a:gd name="adj1" fmla="val 30899"/>
              <a:gd name="adj2" fmla="val 106305"/>
            </a:avLst>
          </a:prstGeom>
          <a:ln>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9" name="Connector: Elbow 188">
            <a:extLst>
              <a:ext uri="{FF2B5EF4-FFF2-40B4-BE49-F238E27FC236}">
                <a16:creationId xmlns:a16="http://schemas.microsoft.com/office/drawing/2014/main" id="{C9689F0D-0805-8AC1-9633-E76C8BADD4F2}"/>
              </a:ext>
            </a:extLst>
          </p:cNvPr>
          <p:cNvCxnSpPr>
            <a:cxnSpLocks/>
          </p:cNvCxnSpPr>
          <p:nvPr/>
        </p:nvCxnSpPr>
        <p:spPr>
          <a:xfrm rot="5400000">
            <a:off x="7932450" y="3432533"/>
            <a:ext cx="1704651" cy="948016"/>
          </a:xfrm>
          <a:prstGeom prst="bentConnector3">
            <a:avLst>
              <a:gd name="adj1" fmla="val 50000"/>
            </a:avLst>
          </a:prstGeom>
          <a:ln>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0" name="Connector: Elbow 189">
            <a:extLst>
              <a:ext uri="{FF2B5EF4-FFF2-40B4-BE49-F238E27FC236}">
                <a16:creationId xmlns:a16="http://schemas.microsoft.com/office/drawing/2014/main" id="{C8B45365-6561-2698-7967-D2216C310EB7}"/>
              </a:ext>
            </a:extLst>
          </p:cNvPr>
          <p:cNvCxnSpPr>
            <a:stCxn id="119" idx="3"/>
            <a:endCxn id="179" idx="2"/>
          </p:cNvCxnSpPr>
          <p:nvPr/>
        </p:nvCxnSpPr>
        <p:spPr>
          <a:xfrm>
            <a:off x="7202836" y="4164926"/>
            <a:ext cx="2171078" cy="1281737"/>
          </a:xfrm>
          <a:prstGeom prst="bentConnector4">
            <a:avLst>
              <a:gd name="adj1" fmla="val 28510"/>
              <a:gd name="adj2" fmla="val 117835"/>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Connector: Elbow 190">
            <a:extLst>
              <a:ext uri="{FF2B5EF4-FFF2-40B4-BE49-F238E27FC236}">
                <a16:creationId xmlns:a16="http://schemas.microsoft.com/office/drawing/2014/main" id="{EEE7180C-F755-A030-5D55-E03A2256A975}"/>
              </a:ext>
            </a:extLst>
          </p:cNvPr>
          <p:cNvCxnSpPr>
            <a:cxnSpLocks/>
            <a:stCxn id="118" idx="3"/>
            <a:endCxn id="153" idx="1"/>
          </p:cNvCxnSpPr>
          <p:nvPr/>
        </p:nvCxnSpPr>
        <p:spPr>
          <a:xfrm flipV="1">
            <a:off x="6770788" y="2307281"/>
            <a:ext cx="2511803" cy="66542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7002F38B-209F-833C-5200-3D29D30B4B61}"/>
              </a:ext>
            </a:extLst>
          </p:cNvPr>
          <p:cNvCxnSpPr>
            <a:stCxn id="177" idx="1"/>
            <a:endCxn id="121" idx="3"/>
          </p:cNvCxnSpPr>
          <p:nvPr/>
        </p:nvCxnSpPr>
        <p:spPr>
          <a:xfrm flipH="1">
            <a:off x="6743641" y="2949987"/>
            <a:ext cx="2232908" cy="1810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3" name="TextBox 192">
            <a:extLst>
              <a:ext uri="{FF2B5EF4-FFF2-40B4-BE49-F238E27FC236}">
                <a16:creationId xmlns:a16="http://schemas.microsoft.com/office/drawing/2014/main" id="{C605AB5E-A91F-0FCD-8118-A28E5BAC9062}"/>
              </a:ext>
            </a:extLst>
          </p:cNvPr>
          <p:cNvSpPr txBox="1"/>
          <p:nvPr/>
        </p:nvSpPr>
        <p:spPr>
          <a:xfrm>
            <a:off x="3318698" y="2533087"/>
            <a:ext cx="1114408" cy="430887"/>
          </a:xfrm>
          <a:prstGeom prst="rect">
            <a:avLst/>
          </a:prstGeom>
          <a:noFill/>
        </p:spPr>
        <p:txBody>
          <a:bodyPr wrap="none" rtlCol="0">
            <a:spAutoFit/>
          </a:bodyPr>
          <a:lstStyle/>
          <a:p>
            <a:r>
              <a:rPr lang="en-GB" sz="1050" dirty="0"/>
              <a:t>IAL retrieves</a:t>
            </a:r>
          </a:p>
          <a:p>
            <a:r>
              <a:rPr lang="en-GB" sz="1050" dirty="0"/>
              <a:t>orders from EAS</a:t>
            </a:r>
          </a:p>
        </p:txBody>
      </p:sp>
      <p:cxnSp>
        <p:nvCxnSpPr>
          <p:cNvPr id="194" name="Connector: Elbow 193">
            <a:extLst>
              <a:ext uri="{FF2B5EF4-FFF2-40B4-BE49-F238E27FC236}">
                <a16:creationId xmlns:a16="http://schemas.microsoft.com/office/drawing/2014/main" id="{B9FAE004-15FE-C0F3-2E79-2235412CC1C5}"/>
              </a:ext>
            </a:extLst>
          </p:cNvPr>
          <p:cNvCxnSpPr>
            <a:stCxn id="170" idx="3"/>
            <a:endCxn id="157" idx="3"/>
          </p:cNvCxnSpPr>
          <p:nvPr/>
        </p:nvCxnSpPr>
        <p:spPr>
          <a:xfrm flipH="1">
            <a:off x="7202836" y="2919926"/>
            <a:ext cx="3516348" cy="3163335"/>
          </a:xfrm>
          <a:prstGeom prst="bentConnector3">
            <a:avLst>
              <a:gd name="adj1" fmla="val -12189"/>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CDC19396-57AF-34C8-EFE6-3D4A8026AD26}"/>
              </a:ext>
            </a:extLst>
          </p:cNvPr>
          <p:cNvSpPr txBox="1"/>
          <p:nvPr/>
        </p:nvSpPr>
        <p:spPr>
          <a:xfrm>
            <a:off x="7197278" y="544299"/>
            <a:ext cx="1662635" cy="900246"/>
          </a:xfrm>
          <a:prstGeom prst="rect">
            <a:avLst/>
          </a:prstGeom>
          <a:noFill/>
        </p:spPr>
        <p:txBody>
          <a:bodyPr wrap="none" rtlCol="0">
            <a:spAutoFit/>
          </a:bodyPr>
          <a:lstStyle/>
          <a:p>
            <a:r>
              <a:rPr lang="en-GB" sz="1050" dirty="0"/>
              <a:t>Input data copied from</a:t>
            </a:r>
          </a:p>
          <a:p>
            <a:r>
              <a:rPr lang="en-GB" sz="1050" dirty="0"/>
              <a:t>local archive to </a:t>
            </a:r>
            <a:r>
              <a:rPr lang="en-GB" sz="1050" dirty="0" err="1"/>
              <a:t>workdir</a:t>
            </a:r>
            <a:r>
              <a:rPr lang="en-GB" sz="1050" dirty="0"/>
              <a:t> </a:t>
            </a:r>
          </a:p>
          <a:p>
            <a:r>
              <a:rPr lang="en-GB" sz="1050" dirty="0"/>
              <a:t>on shared filesystem, then </a:t>
            </a:r>
          </a:p>
          <a:p>
            <a:r>
              <a:rPr lang="en-GB" sz="1050" dirty="0"/>
              <a:t>output is copied back to </a:t>
            </a:r>
          </a:p>
          <a:p>
            <a:r>
              <a:rPr lang="en-GB" sz="1050" dirty="0"/>
              <a:t>archive when job finishes</a:t>
            </a:r>
            <a:endParaRPr lang="en-GB" dirty="0"/>
          </a:p>
        </p:txBody>
      </p:sp>
      <p:sp>
        <p:nvSpPr>
          <p:cNvPr id="196" name="TextBox 195">
            <a:extLst>
              <a:ext uri="{FF2B5EF4-FFF2-40B4-BE49-F238E27FC236}">
                <a16:creationId xmlns:a16="http://schemas.microsoft.com/office/drawing/2014/main" id="{745E764E-28D2-B353-B9C0-B8DF8773B6A0}"/>
              </a:ext>
            </a:extLst>
          </p:cNvPr>
          <p:cNvSpPr txBox="1"/>
          <p:nvPr/>
        </p:nvSpPr>
        <p:spPr>
          <a:xfrm>
            <a:off x="3274497" y="4797076"/>
            <a:ext cx="1051891" cy="577081"/>
          </a:xfrm>
          <a:prstGeom prst="rect">
            <a:avLst/>
          </a:prstGeom>
          <a:noFill/>
        </p:spPr>
        <p:txBody>
          <a:bodyPr wrap="none" rtlCol="0">
            <a:spAutoFit/>
          </a:bodyPr>
          <a:lstStyle/>
          <a:p>
            <a:r>
              <a:rPr lang="en-GB" sz="1050" dirty="0"/>
              <a:t>Pipeline codes</a:t>
            </a:r>
          </a:p>
          <a:p>
            <a:r>
              <a:rPr lang="en-GB" sz="1050" dirty="0"/>
              <a:t>and Pilot scripts</a:t>
            </a:r>
          </a:p>
          <a:p>
            <a:r>
              <a:rPr lang="en-GB" sz="1050" dirty="0"/>
              <a:t>distributed</a:t>
            </a:r>
          </a:p>
        </p:txBody>
      </p:sp>
      <p:sp>
        <p:nvSpPr>
          <p:cNvPr id="197" name="TextBox 196">
            <a:extLst>
              <a:ext uri="{FF2B5EF4-FFF2-40B4-BE49-F238E27FC236}">
                <a16:creationId xmlns:a16="http://schemas.microsoft.com/office/drawing/2014/main" id="{632FDABA-C520-228F-534E-8094F8FBC88A}"/>
              </a:ext>
            </a:extLst>
          </p:cNvPr>
          <p:cNvSpPr txBox="1"/>
          <p:nvPr/>
        </p:nvSpPr>
        <p:spPr>
          <a:xfrm>
            <a:off x="8689697" y="5873117"/>
            <a:ext cx="1617357" cy="415498"/>
          </a:xfrm>
          <a:prstGeom prst="rect">
            <a:avLst/>
          </a:prstGeom>
          <a:noFill/>
        </p:spPr>
        <p:txBody>
          <a:bodyPr wrap="square" rtlCol="0">
            <a:spAutoFit/>
          </a:bodyPr>
          <a:lstStyle/>
          <a:p>
            <a:r>
              <a:rPr lang="en-GB" sz="1050" dirty="0"/>
              <a:t>Pipeline codes and Pilot scripts mounted on nodes</a:t>
            </a:r>
          </a:p>
        </p:txBody>
      </p:sp>
      <p:sp>
        <p:nvSpPr>
          <p:cNvPr id="198" name="Speech Bubble: Rectangle 197">
            <a:extLst>
              <a:ext uri="{FF2B5EF4-FFF2-40B4-BE49-F238E27FC236}">
                <a16:creationId xmlns:a16="http://schemas.microsoft.com/office/drawing/2014/main" id="{75B2352B-6977-3939-720A-26E8191A61B5}"/>
              </a:ext>
            </a:extLst>
          </p:cNvPr>
          <p:cNvSpPr/>
          <p:nvPr/>
        </p:nvSpPr>
        <p:spPr>
          <a:xfrm>
            <a:off x="7154015" y="490952"/>
            <a:ext cx="1630761" cy="909296"/>
          </a:xfrm>
          <a:prstGeom prst="wedgeRectCallout">
            <a:avLst>
              <a:gd name="adj1" fmla="val -20833"/>
              <a:gd name="adj2" fmla="val 93149"/>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9" name="Connector: Elbow 198">
            <a:extLst>
              <a:ext uri="{FF2B5EF4-FFF2-40B4-BE49-F238E27FC236}">
                <a16:creationId xmlns:a16="http://schemas.microsoft.com/office/drawing/2014/main" id="{A2F1D067-D207-CAEC-BD34-BC78456A1D47}"/>
              </a:ext>
            </a:extLst>
          </p:cNvPr>
          <p:cNvCxnSpPr>
            <a:stCxn id="124" idx="3"/>
            <a:endCxn id="142" idx="1"/>
          </p:cNvCxnSpPr>
          <p:nvPr/>
        </p:nvCxnSpPr>
        <p:spPr>
          <a:xfrm>
            <a:off x="2975705" y="1523479"/>
            <a:ext cx="2858979" cy="297324"/>
          </a:xfrm>
          <a:prstGeom prst="bentConnector3">
            <a:avLst/>
          </a:prstGeom>
          <a:ln>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DFC867EC-6A9B-5DAE-CA33-0A6BD6B79B30}"/>
              </a:ext>
            </a:extLst>
          </p:cNvPr>
          <p:cNvSpPr txBox="1"/>
          <p:nvPr/>
        </p:nvSpPr>
        <p:spPr>
          <a:xfrm>
            <a:off x="3374487" y="1508671"/>
            <a:ext cx="1527982" cy="415498"/>
          </a:xfrm>
          <a:prstGeom prst="rect">
            <a:avLst/>
          </a:prstGeom>
          <a:noFill/>
        </p:spPr>
        <p:txBody>
          <a:bodyPr wrap="none" rtlCol="0">
            <a:spAutoFit/>
          </a:bodyPr>
          <a:lstStyle/>
          <a:p>
            <a:r>
              <a:rPr lang="en-GB" sz="1050" dirty="0"/>
              <a:t>EAS serves file metadata</a:t>
            </a:r>
          </a:p>
          <a:p>
            <a:r>
              <a:rPr lang="en-GB" sz="1050" dirty="0"/>
              <a:t>DSS stores files</a:t>
            </a:r>
          </a:p>
        </p:txBody>
      </p:sp>
      <p:cxnSp>
        <p:nvCxnSpPr>
          <p:cNvPr id="201" name="Connector: Elbow 200">
            <a:extLst>
              <a:ext uri="{FF2B5EF4-FFF2-40B4-BE49-F238E27FC236}">
                <a16:creationId xmlns:a16="http://schemas.microsoft.com/office/drawing/2014/main" id="{1FE5AF36-A0FB-5113-9677-513F50952476}"/>
              </a:ext>
            </a:extLst>
          </p:cNvPr>
          <p:cNvCxnSpPr>
            <a:cxnSpLocks/>
            <a:stCxn id="177" idx="2"/>
            <a:endCxn id="187" idx="0"/>
          </p:cNvCxnSpPr>
          <p:nvPr/>
        </p:nvCxnSpPr>
        <p:spPr>
          <a:xfrm rot="5400000">
            <a:off x="8263543" y="3748778"/>
            <a:ext cx="1703403" cy="314278"/>
          </a:xfrm>
          <a:prstGeom prst="bentConnector3">
            <a:avLst>
              <a:gd name="adj1" fmla="val 50000"/>
            </a:avLst>
          </a:prstGeom>
          <a:ln>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3" name="TextBox 202">
            <a:extLst>
              <a:ext uri="{FF2B5EF4-FFF2-40B4-BE49-F238E27FC236}">
                <a16:creationId xmlns:a16="http://schemas.microsoft.com/office/drawing/2014/main" id="{B9357EA3-23EE-BDD3-1CF2-FD89F9ABC3DE}"/>
              </a:ext>
            </a:extLst>
          </p:cNvPr>
          <p:cNvSpPr txBox="1"/>
          <p:nvPr/>
        </p:nvSpPr>
        <p:spPr>
          <a:xfrm>
            <a:off x="8171618" y="3034314"/>
            <a:ext cx="732893" cy="577081"/>
          </a:xfrm>
          <a:prstGeom prst="rect">
            <a:avLst/>
          </a:prstGeom>
          <a:noFill/>
        </p:spPr>
        <p:txBody>
          <a:bodyPr wrap="none" rtlCol="0">
            <a:spAutoFit/>
          </a:bodyPr>
          <a:lstStyle/>
          <a:p>
            <a:r>
              <a:rPr lang="en-GB" sz="1050" dirty="0"/>
              <a:t>Pilot gets </a:t>
            </a:r>
          </a:p>
          <a:p>
            <a:pPr algn="ctr"/>
            <a:r>
              <a:rPr lang="en-GB" sz="1050" dirty="0"/>
              <a:t>Payload</a:t>
            </a:r>
          </a:p>
          <a:p>
            <a:pPr algn="ctr"/>
            <a:r>
              <a:rPr lang="en-GB" sz="1050" dirty="0"/>
              <a:t>jobs</a:t>
            </a:r>
          </a:p>
        </p:txBody>
      </p:sp>
      <p:sp>
        <p:nvSpPr>
          <p:cNvPr id="205" name="TextBox 204">
            <a:extLst>
              <a:ext uri="{FF2B5EF4-FFF2-40B4-BE49-F238E27FC236}">
                <a16:creationId xmlns:a16="http://schemas.microsoft.com/office/drawing/2014/main" id="{891541AB-BF90-003D-BDFE-BE2690C1DF11}"/>
              </a:ext>
            </a:extLst>
          </p:cNvPr>
          <p:cNvSpPr txBox="1"/>
          <p:nvPr/>
        </p:nvSpPr>
        <p:spPr>
          <a:xfrm>
            <a:off x="8185883" y="2081311"/>
            <a:ext cx="840295" cy="430887"/>
          </a:xfrm>
          <a:prstGeom prst="rect">
            <a:avLst/>
          </a:prstGeom>
          <a:noFill/>
        </p:spPr>
        <p:txBody>
          <a:bodyPr wrap="none" rtlCol="0">
            <a:spAutoFit/>
          </a:bodyPr>
          <a:lstStyle/>
          <a:p>
            <a:r>
              <a:rPr lang="en-GB" sz="1050" dirty="0"/>
              <a:t>IAL submits</a:t>
            </a:r>
          </a:p>
          <a:p>
            <a:r>
              <a:rPr lang="en-GB" sz="1050" dirty="0"/>
              <a:t>pilot jobs</a:t>
            </a:r>
          </a:p>
        </p:txBody>
      </p:sp>
      <p:cxnSp>
        <p:nvCxnSpPr>
          <p:cNvPr id="206" name="Connector: Elbow 205">
            <a:extLst>
              <a:ext uri="{FF2B5EF4-FFF2-40B4-BE49-F238E27FC236}">
                <a16:creationId xmlns:a16="http://schemas.microsoft.com/office/drawing/2014/main" id="{480AACD1-1D01-35AF-AAE5-612DCF150C29}"/>
              </a:ext>
            </a:extLst>
          </p:cNvPr>
          <p:cNvCxnSpPr>
            <a:cxnSpLocks/>
            <a:stCxn id="152" idx="2"/>
            <a:endCxn id="169" idx="1"/>
          </p:cNvCxnSpPr>
          <p:nvPr/>
        </p:nvCxnSpPr>
        <p:spPr>
          <a:xfrm rot="5400000">
            <a:off x="9735752" y="2612118"/>
            <a:ext cx="243907" cy="216658"/>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4553BF2-5375-68AB-2C9C-32F0D73AD55B}"/>
              </a:ext>
            </a:extLst>
          </p:cNvPr>
          <p:cNvSpPr>
            <a:spLocks noGrp="1"/>
          </p:cNvSpPr>
          <p:nvPr>
            <p:ph type="sldNum" sz="quarter" idx="12"/>
          </p:nvPr>
        </p:nvSpPr>
        <p:spPr/>
        <p:txBody>
          <a:bodyPr/>
          <a:lstStyle/>
          <a:p>
            <a:pPr rtl="0"/>
            <a:fld id="{294A09A9-5501-47C1-A89A-A340965A2BE2}" type="slidenum">
              <a:rPr lang="en-GB" noProof="0" smtClean="0"/>
              <a:t>6</a:t>
            </a:fld>
            <a:endParaRPr lang="en-GB" noProof="0"/>
          </a:p>
        </p:txBody>
      </p:sp>
    </p:spTree>
    <p:extLst>
      <p:ext uri="{BB962C8B-B14F-4D97-AF65-F5344CB8AC3E}">
        <p14:creationId xmlns:p14="http://schemas.microsoft.com/office/powerpoint/2010/main" val="3688331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8CE4002-6772-8EBD-DDCF-CFCA98AF79C4}"/>
              </a:ext>
            </a:extLst>
          </p:cNvPr>
          <p:cNvSpPr/>
          <p:nvPr/>
        </p:nvSpPr>
        <p:spPr>
          <a:xfrm>
            <a:off x="5719481" y="502024"/>
            <a:ext cx="2040991" cy="11597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8584CD8-91C2-A775-3A24-F6E4320080E0}"/>
              </a:ext>
            </a:extLst>
          </p:cNvPr>
          <p:cNvSpPr>
            <a:spLocks noGrp="1"/>
          </p:cNvSpPr>
          <p:nvPr>
            <p:ph type="title"/>
          </p:nvPr>
        </p:nvSpPr>
        <p:spPr/>
        <p:txBody>
          <a:bodyPr/>
          <a:lstStyle/>
          <a:p>
            <a:r>
              <a:rPr lang="en-GB" dirty="0"/>
              <a:t>SDC UK</a:t>
            </a:r>
          </a:p>
        </p:txBody>
      </p:sp>
      <p:sp>
        <p:nvSpPr>
          <p:cNvPr id="3" name="Text Placeholder 2">
            <a:extLst>
              <a:ext uri="{FF2B5EF4-FFF2-40B4-BE49-F238E27FC236}">
                <a16:creationId xmlns:a16="http://schemas.microsoft.com/office/drawing/2014/main" id="{5B727F8B-51E4-FF94-CCE4-640B4240006B}"/>
              </a:ext>
            </a:extLst>
          </p:cNvPr>
          <p:cNvSpPr>
            <a:spLocks noGrp="1"/>
          </p:cNvSpPr>
          <p:nvPr>
            <p:ph type="body" idx="1"/>
          </p:nvPr>
        </p:nvSpPr>
        <p:spPr>
          <a:xfrm>
            <a:off x="355009" y="2138192"/>
            <a:ext cx="4818888" cy="892048"/>
          </a:xfrm>
        </p:spPr>
        <p:txBody>
          <a:bodyPr/>
          <a:lstStyle/>
          <a:p>
            <a:r>
              <a:rPr lang="en-GB" dirty="0"/>
              <a:t>Workloads</a:t>
            </a:r>
          </a:p>
        </p:txBody>
      </p:sp>
      <p:sp>
        <p:nvSpPr>
          <p:cNvPr id="4" name="Content Placeholder 3">
            <a:extLst>
              <a:ext uri="{FF2B5EF4-FFF2-40B4-BE49-F238E27FC236}">
                <a16:creationId xmlns:a16="http://schemas.microsoft.com/office/drawing/2014/main" id="{690FAE79-DA26-5161-6773-DB7AEE34E6BE}"/>
              </a:ext>
            </a:extLst>
          </p:cNvPr>
          <p:cNvSpPr>
            <a:spLocks noGrp="1"/>
          </p:cNvSpPr>
          <p:nvPr>
            <p:ph sz="half" idx="2"/>
          </p:nvPr>
        </p:nvSpPr>
        <p:spPr>
          <a:xfrm>
            <a:off x="403412" y="2859741"/>
            <a:ext cx="5375596" cy="3321603"/>
          </a:xfrm>
        </p:spPr>
        <p:txBody>
          <a:bodyPr>
            <a:normAutofit fontScale="62500" lnSpcReduction="20000"/>
          </a:bodyPr>
          <a:lstStyle/>
          <a:p>
            <a:r>
              <a:rPr lang="en-GB" sz="2600" dirty="0"/>
              <a:t>Mission Data Processing</a:t>
            </a:r>
          </a:p>
          <a:p>
            <a:pPr lvl="2"/>
            <a:r>
              <a:rPr lang="en-GB" sz="1800" dirty="0"/>
              <a:t>UK is responsible for processing ~10% of all mission data (~3PB of final data products)</a:t>
            </a:r>
          </a:p>
          <a:p>
            <a:pPr lvl="2"/>
            <a:r>
              <a:rPr lang="en-GB" sz="1800" dirty="0"/>
              <a:t>There are 3 official Data Releases planned, each one requiring a complete (re)processing of all collected data</a:t>
            </a:r>
          </a:p>
          <a:p>
            <a:r>
              <a:rPr lang="en-GB" sz="2600" dirty="0"/>
              <a:t>SHE Pipeline Development</a:t>
            </a:r>
          </a:p>
          <a:p>
            <a:pPr lvl="2"/>
            <a:r>
              <a:rPr lang="en-GB" sz="1800" dirty="0"/>
              <a:t>UK leads the Shear Lensing science goal, and is responsible for developing the shear measurement pipeline</a:t>
            </a:r>
          </a:p>
          <a:p>
            <a:pPr lvl="2"/>
            <a:r>
              <a:rPr lang="en-GB" sz="1800" dirty="0"/>
              <a:t>Code development involves running large numbers of simulations, performance testing the SHE PF at scale, and analysing algorithm sensitivity to various instrumental and code-based factors</a:t>
            </a:r>
          </a:p>
          <a:p>
            <a:r>
              <a:rPr lang="en-GB" sz="2600" dirty="0"/>
              <a:t>Science Exploitation/Analysis</a:t>
            </a:r>
          </a:p>
          <a:p>
            <a:pPr lvl="2"/>
            <a:r>
              <a:rPr lang="en-GB" sz="1800" dirty="0"/>
              <a:t>UK Astronomers using Euclid data for their science projects request compute and storage through SDC-UK</a:t>
            </a:r>
          </a:p>
          <a:p>
            <a:endParaRPr lang="en-GB" dirty="0"/>
          </a:p>
        </p:txBody>
      </p:sp>
      <p:sp>
        <p:nvSpPr>
          <p:cNvPr id="5" name="Text Placeholder 4">
            <a:extLst>
              <a:ext uri="{FF2B5EF4-FFF2-40B4-BE49-F238E27FC236}">
                <a16:creationId xmlns:a16="http://schemas.microsoft.com/office/drawing/2014/main" id="{EDDA5AFE-6BD8-251D-6DD2-C9051C2498AA}"/>
              </a:ext>
            </a:extLst>
          </p:cNvPr>
          <p:cNvSpPr>
            <a:spLocks noGrp="1"/>
          </p:cNvSpPr>
          <p:nvPr>
            <p:ph type="body" sz="quarter" idx="3"/>
          </p:nvPr>
        </p:nvSpPr>
        <p:spPr>
          <a:xfrm>
            <a:off x="6306851" y="2126184"/>
            <a:ext cx="4818888" cy="892048"/>
          </a:xfrm>
        </p:spPr>
        <p:txBody>
          <a:bodyPr/>
          <a:lstStyle/>
          <a:p>
            <a:r>
              <a:rPr lang="en-GB" dirty="0"/>
              <a:t>Clusters</a:t>
            </a:r>
          </a:p>
        </p:txBody>
      </p:sp>
      <p:sp>
        <p:nvSpPr>
          <p:cNvPr id="6" name="Content Placeholder 5">
            <a:extLst>
              <a:ext uri="{FF2B5EF4-FFF2-40B4-BE49-F238E27FC236}">
                <a16:creationId xmlns:a16="http://schemas.microsoft.com/office/drawing/2014/main" id="{628F3C11-2359-2719-F740-47EA1EA0540D}"/>
              </a:ext>
            </a:extLst>
          </p:cNvPr>
          <p:cNvSpPr>
            <a:spLocks noGrp="1"/>
          </p:cNvSpPr>
          <p:nvPr>
            <p:ph sz="quarter" idx="4"/>
          </p:nvPr>
        </p:nvSpPr>
        <p:spPr>
          <a:xfrm>
            <a:off x="6409943" y="2756647"/>
            <a:ext cx="5375595" cy="3424697"/>
          </a:xfrm>
        </p:spPr>
        <p:txBody>
          <a:bodyPr>
            <a:normAutofit fontScale="62500" lnSpcReduction="20000"/>
          </a:bodyPr>
          <a:lstStyle/>
          <a:p>
            <a:r>
              <a:rPr lang="en-GB" dirty="0"/>
              <a:t>Dev Cluster</a:t>
            </a:r>
          </a:p>
          <a:p>
            <a:pPr lvl="2"/>
            <a:r>
              <a:rPr lang="en-GB" dirty="0"/>
              <a:t>Hardware cluster with ~300 cores, 50TB shared disk, 1.5PB archive/backup storage</a:t>
            </a:r>
          </a:p>
          <a:p>
            <a:pPr lvl="2"/>
            <a:r>
              <a:rPr lang="en-GB" dirty="0"/>
              <a:t>Used by SHE team for small code tests and storage/archiving of simulation results</a:t>
            </a:r>
          </a:p>
          <a:p>
            <a:pPr lvl="2"/>
            <a:r>
              <a:rPr lang="en-GB" dirty="0"/>
              <a:t>Used by Euclid Operations team for scaled testing of Euclid Processing Services (job controller, archive)</a:t>
            </a:r>
          </a:p>
          <a:p>
            <a:r>
              <a:rPr lang="en-GB" dirty="0"/>
              <a:t>Production Cluster</a:t>
            </a:r>
          </a:p>
          <a:p>
            <a:pPr lvl="2"/>
            <a:r>
              <a:rPr lang="en-GB" dirty="0"/>
              <a:t>Hardware cluster with ~2000 cores, 180TB SSD shared disk, 3PB archive storage</a:t>
            </a:r>
          </a:p>
          <a:p>
            <a:pPr lvl="2"/>
            <a:r>
              <a:rPr lang="en-GB" dirty="0"/>
              <a:t>Used for processing mission data</a:t>
            </a:r>
          </a:p>
          <a:p>
            <a:r>
              <a:rPr lang="en-GB" dirty="0"/>
              <a:t>Cloud Cluster</a:t>
            </a:r>
          </a:p>
          <a:p>
            <a:pPr lvl="2"/>
            <a:r>
              <a:rPr lang="en-GB" dirty="0"/>
              <a:t>Software cluster with ~8,000 cores, 200TB shared disk</a:t>
            </a:r>
          </a:p>
          <a:p>
            <a:pPr lvl="2"/>
            <a:r>
              <a:rPr lang="en-GB" dirty="0"/>
              <a:t>Used by SHE team for large simulations, code tests, etc</a:t>
            </a:r>
          </a:p>
          <a:p>
            <a:pPr lvl="2"/>
            <a:r>
              <a:rPr lang="en-GB" dirty="0"/>
              <a:t>Used for processing mission data during reprocessing campaigns (burst processing when production cluster is saturated)</a:t>
            </a:r>
          </a:p>
          <a:p>
            <a:pPr lvl="2"/>
            <a:r>
              <a:rPr lang="en-GB" dirty="0"/>
              <a:t>Used by UK Astronomers for running scientific analysis routines and simulations</a:t>
            </a:r>
          </a:p>
          <a:p>
            <a:endParaRPr lang="en-GB" dirty="0"/>
          </a:p>
        </p:txBody>
      </p:sp>
      <p:sp>
        <p:nvSpPr>
          <p:cNvPr id="7" name="Footer Placeholder 6">
            <a:extLst>
              <a:ext uri="{FF2B5EF4-FFF2-40B4-BE49-F238E27FC236}">
                <a16:creationId xmlns:a16="http://schemas.microsoft.com/office/drawing/2014/main" id="{CE23520B-76D8-AD95-8A90-8B0F5D13B7C6}"/>
              </a:ext>
            </a:extLst>
          </p:cNvPr>
          <p:cNvSpPr>
            <a:spLocks noGrp="1"/>
          </p:cNvSpPr>
          <p:nvPr>
            <p:ph type="ftr" sz="quarter" idx="11"/>
          </p:nvPr>
        </p:nvSpPr>
        <p:spPr/>
        <p:txBody>
          <a:bodyPr/>
          <a:lstStyle/>
          <a:p>
            <a:pPr rtl="0"/>
            <a:r>
              <a:rPr lang="en-GB" noProof="0"/>
              <a:t>Euclid UK Data Processing</a:t>
            </a:r>
          </a:p>
        </p:txBody>
      </p:sp>
      <p:sp>
        <p:nvSpPr>
          <p:cNvPr id="8" name="Date Placeholder 7">
            <a:extLst>
              <a:ext uri="{FF2B5EF4-FFF2-40B4-BE49-F238E27FC236}">
                <a16:creationId xmlns:a16="http://schemas.microsoft.com/office/drawing/2014/main" id="{A0D5B9A2-66D3-4993-4C02-239FBE33AFDD}"/>
              </a:ext>
            </a:extLst>
          </p:cNvPr>
          <p:cNvSpPr>
            <a:spLocks noGrp="1"/>
          </p:cNvSpPr>
          <p:nvPr>
            <p:ph type="dt" sz="half" idx="10"/>
          </p:nvPr>
        </p:nvSpPr>
        <p:spPr/>
        <p:txBody>
          <a:bodyPr/>
          <a:lstStyle/>
          <a:p>
            <a:pPr rtl="0"/>
            <a:r>
              <a:rPr lang="en-US" noProof="0"/>
              <a:t>Sept 26 2025</a:t>
            </a:r>
            <a:endParaRPr lang="en-GB" noProof="0"/>
          </a:p>
        </p:txBody>
      </p:sp>
      <p:sp>
        <p:nvSpPr>
          <p:cNvPr id="9" name="Slide Number Placeholder 8">
            <a:extLst>
              <a:ext uri="{FF2B5EF4-FFF2-40B4-BE49-F238E27FC236}">
                <a16:creationId xmlns:a16="http://schemas.microsoft.com/office/drawing/2014/main" id="{4910D5BB-76EF-EE26-FE69-B35D79F070E2}"/>
              </a:ext>
            </a:extLst>
          </p:cNvPr>
          <p:cNvSpPr>
            <a:spLocks noGrp="1"/>
          </p:cNvSpPr>
          <p:nvPr>
            <p:ph type="sldNum" sz="quarter" idx="12"/>
          </p:nvPr>
        </p:nvSpPr>
        <p:spPr/>
        <p:txBody>
          <a:bodyPr/>
          <a:lstStyle/>
          <a:p>
            <a:pPr rtl="0"/>
            <a:fld id="{294A09A9-5501-47C1-A89A-A340965A2BE2}" type="slidenum">
              <a:rPr lang="en-GB" noProof="0" smtClean="0"/>
              <a:t>7</a:t>
            </a:fld>
            <a:endParaRPr lang="en-GB" noProof="0"/>
          </a:p>
        </p:txBody>
      </p:sp>
      <p:pic>
        <p:nvPicPr>
          <p:cNvPr id="11" name="Picture 10" descr="A blue and red text&#10;&#10;AI-generated content may be incorrect.">
            <a:extLst>
              <a:ext uri="{FF2B5EF4-FFF2-40B4-BE49-F238E27FC236}">
                <a16:creationId xmlns:a16="http://schemas.microsoft.com/office/drawing/2014/main" id="{B7DEAB14-BDE1-7F18-06FE-DD8EBB2BFFCC}"/>
              </a:ext>
            </a:extLst>
          </p:cNvPr>
          <p:cNvPicPr>
            <a:picLocks noChangeAspect="1"/>
          </p:cNvPicPr>
          <p:nvPr/>
        </p:nvPicPr>
        <p:blipFill>
          <a:blip r:embed="rId2"/>
          <a:stretch>
            <a:fillRect/>
          </a:stretch>
        </p:blipFill>
        <p:spPr>
          <a:xfrm>
            <a:off x="8338389" y="178273"/>
            <a:ext cx="3505200" cy="977900"/>
          </a:xfrm>
          <a:prstGeom prst="rect">
            <a:avLst/>
          </a:prstGeom>
        </p:spPr>
      </p:pic>
      <p:pic>
        <p:nvPicPr>
          <p:cNvPr id="13" name="Picture 12" descr="A blue and black logo&#10;&#10;AI-generated content may be incorrect.">
            <a:extLst>
              <a:ext uri="{FF2B5EF4-FFF2-40B4-BE49-F238E27FC236}">
                <a16:creationId xmlns:a16="http://schemas.microsoft.com/office/drawing/2014/main" id="{800CC3B5-125A-F804-0BA4-7BB4C5994586}"/>
              </a:ext>
            </a:extLst>
          </p:cNvPr>
          <p:cNvPicPr>
            <a:picLocks noChangeAspect="1"/>
          </p:cNvPicPr>
          <p:nvPr/>
        </p:nvPicPr>
        <p:blipFill>
          <a:blip r:embed="rId3"/>
          <a:stretch>
            <a:fillRect/>
          </a:stretch>
        </p:blipFill>
        <p:spPr>
          <a:xfrm>
            <a:off x="8338389" y="1268048"/>
            <a:ext cx="3352677" cy="862425"/>
          </a:xfrm>
          <a:prstGeom prst="rect">
            <a:avLst/>
          </a:prstGeom>
        </p:spPr>
      </p:pic>
      <p:pic>
        <p:nvPicPr>
          <p:cNvPr id="15" name="Picture 14" descr="A black sign with blue and red text&#10;&#10;AI-generated content may be incorrect.">
            <a:extLst>
              <a:ext uri="{FF2B5EF4-FFF2-40B4-BE49-F238E27FC236}">
                <a16:creationId xmlns:a16="http://schemas.microsoft.com/office/drawing/2014/main" id="{1135B38D-4508-58D4-FA2E-E9C26BF429F4}"/>
              </a:ext>
            </a:extLst>
          </p:cNvPr>
          <p:cNvPicPr>
            <a:picLocks noChangeAspect="1"/>
          </p:cNvPicPr>
          <p:nvPr/>
        </p:nvPicPr>
        <p:blipFill>
          <a:blip r:embed="rId4"/>
          <a:stretch>
            <a:fillRect/>
          </a:stretch>
        </p:blipFill>
        <p:spPr>
          <a:xfrm>
            <a:off x="5683485" y="468198"/>
            <a:ext cx="2116379" cy="1231062"/>
          </a:xfrm>
          <a:prstGeom prst="rect">
            <a:avLst/>
          </a:prstGeom>
        </p:spPr>
      </p:pic>
    </p:spTree>
    <p:extLst>
      <p:ext uri="{BB962C8B-B14F-4D97-AF65-F5344CB8AC3E}">
        <p14:creationId xmlns:p14="http://schemas.microsoft.com/office/powerpoint/2010/main" val="3512025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317814"/>
            <a:ext cx="10268712" cy="1700784"/>
          </a:xfrm>
        </p:spPr>
        <p:txBody>
          <a:bodyPr rtlCol="0"/>
          <a:lstStyle/>
          <a:p>
            <a:pPr rtl="0"/>
            <a:r>
              <a:rPr lang="en-GB" dirty="0"/>
              <a:t>IRIS Cloud</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238230" y="2050345"/>
            <a:ext cx="7018781" cy="892048"/>
          </a:xfrm>
        </p:spPr>
        <p:txBody>
          <a:bodyPr rtlCol="0"/>
          <a:lstStyle/>
          <a:p>
            <a:pPr rtl="0"/>
            <a:r>
              <a:rPr lang="en-US" dirty="0"/>
              <a:t>C</a:t>
            </a:r>
            <a:r>
              <a:rPr lang="en-GB" dirty="0"/>
              <a:t>louds for STFC Science Activities</a:t>
            </a:r>
          </a:p>
        </p:txBody>
      </p:sp>
      <p:sp>
        <p:nvSpPr>
          <p:cNvPr id="8" name="Footer Placeholder 8">
            <a:extLst>
              <a:ext uri="{FF2B5EF4-FFF2-40B4-BE49-F238E27FC236}">
                <a16:creationId xmlns:a16="http://schemas.microsoft.com/office/drawing/2014/main" id="{B67120C1-6A9D-44FA-9A16-F092E488175C}"/>
              </a:ext>
            </a:extLst>
          </p:cNvPr>
          <p:cNvSpPr>
            <a:spLocks noGrp="1"/>
          </p:cNvSpPr>
          <p:nvPr>
            <p:ph type="ftr" sz="quarter" idx="11"/>
          </p:nvPr>
        </p:nvSpPr>
        <p:spPr>
          <a:xfrm>
            <a:off x="960120" y="6356350"/>
            <a:ext cx="3593407" cy="365125"/>
          </a:xfrm>
        </p:spPr>
        <p:txBody>
          <a:bodyPr rtlCol="0"/>
          <a:lstStyle/>
          <a:p>
            <a:pPr rtl="0"/>
            <a:r>
              <a:rPr lang="en-GB"/>
              <a:t>Euclid UK Data Processing</a:t>
            </a:r>
            <a:endParaRPr lang="en-GB" dirty="0"/>
          </a:p>
        </p:txBody>
      </p:sp>
      <p:sp>
        <p:nvSpPr>
          <p:cNvPr id="7" name="Date Placeholder 7">
            <a:extLst>
              <a:ext uri="{FF2B5EF4-FFF2-40B4-BE49-F238E27FC236}">
                <a16:creationId xmlns:a16="http://schemas.microsoft.com/office/drawing/2014/main" id="{85BB0149-5446-495F-8B82-4AD0DE6CAFE2}"/>
              </a:ext>
            </a:extLst>
          </p:cNvPr>
          <p:cNvSpPr>
            <a:spLocks noGrp="1"/>
          </p:cNvSpPr>
          <p:nvPr>
            <p:ph type="dt" sz="half" idx="10"/>
          </p:nvPr>
        </p:nvSpPr>
        <p:spPr>
          <a:xfrm>
            <a:off x="4477512" y="6356350"/>
            <a:ext cx="3236976" cy="365125"/>
          </a:xfrm>
        </p:spPr>
        <p:txBody>
          <a:bodyPr rtlCol="0"/>
          <a:lstStyle/>
          <a:p>
            <a:pPr rtl="0"/>
            <a:r>
              <a:rPr lang="en-US"/>
              <a:t>Sept 26 2025</a:t>
            </a:r>
            <a:endParaRPr lang="en-GB"/>
          </a:p>
        </p:txBody>
      </p:sp>
      <p:sp>
        <p:nvSpPr>
          <p:cNvPr id="9" name="Slide Number Placeholder 9">
            <a:extLst>
              <a:ext uri="{FF2B5EF4-FFF2-40B4-BE49-F238E27FC236}">
                <a16:creationId xmlns:a16="http://schemas.microsoft.com/office/drawing/2014/main" id="{CC302B43-8755-4B25-A036-68EFC8791204}"/>
              </a:ext>
            </a:extLst>
          </p:cNvPr>
          <p:cNvSpPr>
            <a:spLocks noGrp="1"/>
          </p:cNvSpPr>
          <p:nvPr>
            <p:ph type="sldNum" sz="quarter" idx="12"/>
          </p:nvPr>
        </p:nvSpPr>
        <p:spPr>
          <a:xfrm>
            <a:off x="10296144" y="6356350"/>
            <a:ext cx="932688" cy="365125"/>
          </a:xfrm>
        </p:spPr>
        <p:txBody>
          <a:bodyPr rtlCol="0"/>
          <a:lstStyle/>
          <a:p>
            <a:pPr rtl="0"/>
            <a:fld id="{F97E8200-1950-409B-82E7-99938E7AE355}" type="slidenum">
              <a:rPr lang="en-GB" smtClean="0"/>
              <a:pPr rtl="0"/>
              <a:t>8</a:t>
            </a:fld>
            <a:endParaRPr lang="en-GB"/>
          </a:p>
        </p:txBody>
      </p:sp>
      <p:sp>
        <p:nvSpPr>
          <p:cNvPr id="4" name="Content Placeholder 4">
            <a:extLst>
              <a:ext uri="{FF2B5EF4-FFF2-40B4-BE49-F238E27FC236}">
                <a16:creationId xmlns:a16="http://schemas.microsoft.com/office/drawing/2014/main" id="{1F723696-6F95-FC83-90FB-11D10341F0A5}"/>
              </a:ext>
            </a:extLst>
          </p:cNvPr>
          <p:cNvSpPr txBox="1">
            <a:spLocks/>
          </p:cNvSpPr>
          <p:nvPr/>
        </p:nvSpPr>
        <p:spPr>
          <a:xfrm>
            <a:off x="329975" y="2720249"/>
            <a:ext cx="11485036" cy="3636101"/>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sz="20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hlinkClick r:id="rId3"/>
              </a:rPr>
              <a:t>IRIS</a:t>
            </a:r>
            <a:r>
              <a:rPr lang="en-GB" dirty="0"/>
              <a:t> is a cooperative federated community creating digital research infrastructure to support STFC science. IRIS helps fund multiple compute cloud sites in the UK, which allocate compute resources to STFC science projects.</a:t>
            </a:r>
          </a:p>
          <a:p>
            <a:pPr marL="0" indent="0">
              <a:buNone/>
            </a:pPr>
            <a:r>
              <a:rPr lang="en-GB" dirty="0"/>
              <a:t>Infrastructure Details:</a:t>
            </a:r>
          </a:p>
          <a:p>
            <a:r>
              <a:rPr lang="en-GB" dirty="0"/>
              <a:t>OpenStack Clouds</a:t>
            </a:r>
          </a:p>
          <a:p>
            <a:pPr lvl="2"/>
            <a:r>
              <a:rPr lang="en-GB" dirty="0"/>
              <a:t>Most using the Scientific OpenStack standard: </a:t>
            </a:r>
            <a:r>
              <a:rPr lang="en-GB" dirty="0">
                <a:hlinkClick r:id="rId4"/>
              </a:rPr>
              <a:t>https://www.hpc.cam.ac.uk/scientific-openstack</a:t>
            </a:r>
            <a:r>
              <a:rPr lang="en-GB" dirty="0"/>
              <a:t> </a:t>
            </a:r>
          </a:p>
          <a:p>
            <a:r>
              <a:rPr lang="en-GB" dirty="0"/>
              <a:t>Joined-up authentication through </a:t>
            </a:r>
            <a:r>
              <a:rPr lang="en-GB" dirty="0">
                <a:hlinkClick r:id="rId5"/>
              </a:rPr>
              <a:t>IRIS IAM</a:t>
            </a:r>
            <a:endParaRPr lang="en-GB" dirty="0"/>
          </a:p>
          <a:p>
            <a:r>
              <a:rPr lang="en-GB" dirty="0"/>
              <a:t>Cloud resources differ by site:</a:t>
            </a:r>
          </a:p>
          <a:p>
            <a:pPr lvl="2"/>
            <a:r>
              <a:rPr lang="en-GB" dirty="0" err="1"/>
              <a:t>Flavor</a:t>
            </a:r>
            <a:r>
              <a:rPr lang="en-GB" dirty="0"/>
              <a:t> and node sizes vary significantly between sites</a:t>
            </a:r>
          </a:p>
          <a:p>
            <a:pPr lvl="2"/>
            <a:r>
              <a:rPr lang="en-GB" dirty="0"/>
              <a:t>Most offer </a:t>
            </a:r>
            <a:r>
              <a:rPr lang="en-GB" dirty="0" err="1"/>
              <a:t>Ceph</a:t>
            </a:r>
            <a:r>
              <a:rPr lang="en-GB" dirty="0"/>
              <a:t> block store, </a:t>
            </a:r>
            <a:r>
              <a:rPr lang="en-GB" dirty="0" err="1"/>
              <a:t>CephFS</a:t>
            </a:r>
            <a:r>
              <a:rPr lang="en-GB" dirty="0"/>
              <a:t> (through Manila), and some include SSD backed </a:t>
            </a:r>
            <a:r>
              <a:rPr lang="en-GB" dirty="0" err="1"/>
              <a:t>CephFS</a:t>
            </a:r>
            <a:r>
              <a:rPr lang="en-GB" dirty="0"/>
              <a:t>. Object store (Swift/S3) is offered at some sites</a:t>
            </a:r>
          </a:p>
          <a:p>
            <a:pPr lvl="2"/>
            <a:r>
              <a:rPr lang="en-GB" dirty="0"/>
              <a:t>Hypervisors with </a:t>
            </a:r>
            <a:r>
              <a:rPr lang="en-GB" dirty="0" err="1"/>
              <a:t>NVMe</a:t>
            </a:r>
            <a:r>
              <a:rPr lang="en-GB" dirty="0"/>
              <a:t> SSDs served via PCI passthrough are available at limited sites</a:t>
            </a:r>
          </a:p>
          <a:p>
            <a:pPr lvl="2"/>
            <a:r>
              <a:rPr lang="en-GB" dirty="0"/>
              <a:t>High speed interconnect at both LAN and WAN level (100/200Gbps from clouds to JANET backbone interconnect)</a:t>
            </a:r>
          </a:p>
          <a:p>
            <a:r>
              <a:rPr lang="en-GB" dirty="0"/>
              <a:t>Sites include: </a:t>
            </a:r>
            <a:r>
              <a:rPr lang="en-GB" dirty="0">
                <a:hlinkClick r:id="rId6"/>
              </a:rPr>
              <a:t>STFC Cloud</a:t>
            </a:r>
            <a:r>
              <a:rPr lang="en-GB" dirty="0"/>
              <a:t>, </a:t>
            </a:r>
            <a:r>
              <a:rPr lang="en-GB" dirty="0">
                <a:hlinkClick r:id="rId7"/>
              </a:rPr>
              <a:t>Cambridge Arcus</a:t>
            </a:r>
            <a:r>
              <a:rPr lang="en-GB" dirty="0"/>
              <a:t>, </a:t>
            </a:r>
            <a:r>
              <a:rPr lang="en-GB" dirty="0">
                <a:hlinkClick r:id="rId8"/>
              </a:rPr>
              <a:t>Imperial Cloud</a:t>
            </a:r>
            <a:r>
              <a:rPr lang="en-GB" dirty="0"/>
              <a:t>, </a:t>
            </a:r>
            <a:r>
              <a:rPr lang="en-GB" dirty="0">
                <a:hlinkClick r:id="rId9"/>
              </a:rPr>
              <a:t>Somerville Cloud</a:t>
            </a:r>
            <a:endParaRPr lang="en-GB" dirty="0"/>
          </a:p>
        </p:txBody>
      </p:sp>
      <p:pic>
        <p:nvPicPr>
          <p:cNvPr id="15" name="Picture 14" descr="A picture containing shape&#10;&#10;Description automatically generated">
            <a:extLst>
              <a:ext uri="{FF2B5EF4-FFF2-40B4-BE49-F238E27FC236}">
                <a16:creationId xmlns:a16="http://schemas.microsoft.com/office/drawing/2014/main" id="{43899622-36A1-13C9-CBBA-B9486EF7DFBC}"/>
              </a:ext>
            </a:extLst>
          </p:cNvPr>
          <p:cNvPicPr>
            <a:picLocks noChangeAspect="1"/>
          </p:cNvPicPr>
          <p:nvPr/>
        </p:nvPicPr>
        <p:blipFill>
          <a:blip r:embed="rId10"/>
          <a:stretch>
            <a:fillRect/>
          </a:stretch>
        </p:blipFill>
        <p:spPr>
          <a:xfrm>
            <a:off x="18047" y="6353305"/>
            <a:ext cx="719597" cy="504695"/>
          </a:xfrm>
          <a:prstGeom prst="rect">
            <a:avLst/>
          </a:prstGeom>
        </p:spPr>
      </p:pic>
      <p:pic>
        <p:nvPicPr>
          <p:cNvPr id="6" name="Picture 5" descr="A black background with blue and grey letters&#10;&#10;AI-generated content may be incorrect.">
            <a:extLst>
              <a:ext uri="{FF2B5EF4-FFF2-40B4-BE49-F238E27FC236}">
                <a16:creationId xmlns:a16="http://schemas.microsoft.com/office/drawing/2014/main" id="{D528A793-93A6-431B-5581-3FACD2976CF8}"/>
              </a:ext>
            </a:extLst>
          </p:cNvPr>
          <p:cNvPicPr>
            <a:picLocks noChangeAspect="1"/>
          </p:cNvPicPr>
          <p:nvPr/>
        </p:nvPicPr>
        <p:blipFill>
          <a:blip r:embed="rId11"/>
          <a:stretch>
            <a:fillRect/>
          </a:stretch>
        </p:blipFill>
        <p:spPr>
          <a:xfrm>
            <a:off x="10046914" y="4376069"/>
            <a:ext cx="1632679" cy="870762"/>
          </a:xfrm>
          <a:prstGeom prst="rect">
            <a:avLst/>
          </a:prstGeom>
        </p:spPr>
      </p:pic>
      <p:pic>
        <p:nvPicPr>
          <p:cNvPr id="12" name="Picture 11" descr="A logo with white and orange dots&#10;&#10;AI-generated content may be incorrect.">
            <a:extLst>
              <a:ext uri="{FF2B5EF4-FFF2-40B4-BE49-F238E27FC236}">
                <a16:creationId xmlns:a16="http://schemas.microsoft.com/office/drawing/2014/main" id="{F3CBF8BD-D13C-02DC-B435-9A91706A7284}"/>
              </a:ext>
            </a:extLst>
          </p:cNvPr>
          <p:cNvPicPr>
            <a:picLocks noChangeAspect="1"/>
          </p:cNvPicPr>
          <p:nvPr/>
        </p:nvPicPr>
        <p:blipFill>
          <a:blip r:embed="rId12"/>
          <a:stretch>
            <a:fillRect/>
          </a:stretch>
        </p:blipFill>
        <p:spPr>
          <a:xfrm>
            <a:off x="8469547" y="406206"/>
            <a:ext cx="2838450" cy="1524000"/>
          </a:xfrm>
          <a:prstGeom prst="rect">
            <a:avLst/>
          </a:prstGeom>
        </p:spPr>
      </p:pic>
      <p:pic>
        <p:nvPicPr>
          <p:cNvPr id="14" name="Picture 13" descr="A logo with a black background&#10;&#10;AI-generated content may be incorrect.">
            <a:extLst>
              <a:ext uri="{FF2B5EF4-FFF2-40B4-BE49-F238E27FC236}">
                <a16:creationId xmlns:a16="http://schemas.microsoft.com/office/drawing/2014/main" id="{93AA283C-5095-A5B4-28CE-AE4E8DB50F40}"/>
              </a:ext>
            </a:extLst>
          </p:cNvPr>
          <p:cNvPicPr>
            <a:picLocks noChangeAspect="1"/>
          </p:cNvPicPr>
          <p:nvPr/>
        </p:nvPicPr>
        <p:blipFill>
          <a:blip r:embed="rId13"/>
          <a:stretch>
            <a:fillRect/>
          </a:stretch>
        </p:blipFill>
        <p:spPr>
          <a:xfrm>
            <a:off x="10147679" y="3695257"/>
            <a:ext cx="1431147" cy="691721"/>
          </a:xfrm>
          <a:prstGeom prst="rect">
            <a:avLst/>
          </a:prstGeom>
        </p:spPr>
      </p:pic>
    </p:spTree>
    <p:extLst>
      <p:ext uri="{BB962C8B-B14F-4D97-AF65-F5344CB8AC3E}">
        <p14:creationId xmlns:p14="http://schemas.microsoft.com/office/powerpoint/2010/main" val="3561214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28464-9139-AC03-4FC4-554E65C079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7A397F-A7AD-C0F5-19F7-4293309D76CC}"/>
              </a:ext>
            </a:extLst>
          </p:cNvPr>
          <p:cNvSpPr>
            <a:spLocks noGrp="1"/>
          </p:cNvSpPr>
          <p:nvPr>
            <p:ph type="title"/>
          </p:nvPr>
        </p:nvSpPr>
        <p:spPr>
          <a:xfrm>
            <a:off x="320041" y="317814"/>
            <a:ext cx="10268712" cy="1700784"/>
          </a:xfrm>
        </p:spPr>
        <p:txBody>
          <a:bodyPr rtlCol="0">
            <a:normAutofit/>
          </a:bodyPr>
          <a:lstStyle/>
          <a:p>
            <a:pPr rtl="0"/>
            <a:r>
              <a:rPr lang="en-US" dirty="0"/>
              <a:t>Euclid UK Cloud Cluster</a:t>
            </a:r>
            <a:endParaRPr lang="en-GB" dirty="0"/>
          </a:p>
        </p:txBody>
      </p:sp>
      <p:sp>
        <p:nvSpPr>
          <p:cNvPr id="8" name="Footer Placeholder 8">
            <a:extLst>
              <a:ext uri="{FF2B5EF4-FFF2-40B4-BE49-F238E27FC236}">
                <a16:creationId xmlns:a16="http://schemas.microsoft.com/office/drawing/2014/main" id="{B36CEF9C-F98D-1838-41E1-CECBF732DA95}"/>
              </a:ext>
            </a:extLst>
          </p:cNvPr>
          <p:cNvSpPr>
            <a:spLocks noGrp="1"/>
          </p:cNvSpPr>
          <p:nvPr>
            <p:ph type="ftr" sz="quarter" idx="11"/>
          </p:nvPr>
        </p:nvSpPr>
        <p:spPr>
          <a:xfrm>
            <a:off x="960120" y="6356350"/>
            <a:ext cx="3593407" cy="365125"/>
          </a:xfrm>
        </p:spPr>
        <p:txBody>
          <a:bodyPr rtlCol="0"/>
          <a:lstStyle/>
          <a:p>
            <a:pPr rtl="0"/>
            <a:r>
              <a:rPr lang="en-GB"/>
              <a:t>Euclid UK Data Processing</a:t>
            </a:r>
            <a:endParaRPr lang="en-GB" dirty="0"/>
          </a:p>
        </p:txBody>
      </p:sp>
      <p:sp>
        <p:nvSpPr>
          <p:cNvPr id="7" name="Date Placeholder 7">
            <a:extLst>
              <a:ext uri="{FF2B5EF4-FFF2-40B4-BE49-F238E27FC236}">
                <a16:creationId xmlns:a16="http://schemas.microsoft.com/office/drawing/2014/main" id="{CCFACC67-E429-AD66-6E0A-A71AF4F6BD8F}"/>
              </a:ext>
            </a:extLst>
          </p:cNvPr>
          <p:cNvSpPr>
            <a:spLocks noGrp="1"/>
          </p:cNvSpPr>
          <p:nvPr>
            <p:ph type="dt" sz="half" idx="10"/>
          </p:nvPr>
        </p:nvSpPr>
        <p:spPr>
          <a:xfrm>
            <a:off x="4477512" y="6356350"/>
            <a:ext cx="3236976" cy="365125"/>
          </a:xfrm>
        </p:spPr>
        <p:txBody>
          <a:bodyPr rtlCol="0"/>
          <a:lstStyle/>
          <a:p>
            <a:pPr rtl="0"/>
            <a:r>
              <a:rPr lang="en-US"/>
              <a:t>Sept 26 2025</a:t>
            </a:r>
            <a:endParaRPr lang="en-GB"/>
          </a:p>
        </p:txBody>
      </p:sp>
      <p:sp>
        <p:nvSpPr>
          <p:cNvPr id="9" name="Slide Number Placeholder 9">
            <a:extLst>
              <a:ext uri="{FF2B5EF4-FFF2-40B4-BE49-F238E27FC236}">
                <a16:creationId xmlns:a16="http://schemas.microsoft.com/office/drawing/2014/main" id="{AEFE5E3F-4352-E8D3-A5F5-87879C276AF1}"/>
              </a:ext>
            </a:extLst>
          </p:cNvPr>
          <p:cNvSpPr>
            <a:spLocks noGrp="1"/>
          </p:cNvSpPr>
          <p:nvPr>
            <p:ph type="sldNum" sz="quarter" idx="12"/>
          </p:nvPr>
        </p:nvSpPr>
        <p:spPr>
          <a:xfrm>
            <a:off x="10296144" y="6356350"/>
            <a:ext cx="932688" cy="365125"/>
          </a:xfrm>
        </p:spPr>
        <p:txBody>
          <a:bodyPr rtlCol="0"/>
          <a:lstStyle/>
          <a:p>
            <a:pPr rtl="0"/>
            <a:fld id="{F97E8200-1950-409B-82E7-99938E7AE355}" type="slidenum">
              <a:rPr lang="en-GB" smtClean="0"/>
              <a:pPr rtl="0"/>
              <a:t>9</a:t>
            </a:fld>
            <a:endParaRPr lang="en-GB"/>
          </a:p>
        </p:txBody>
      </p:sp>
      <p:sp>
        <p:nvSpPr>
          <p:cNvPr id="4" name="Content Placeholder 4">
            <a:extLst>
              <a:ext uri="{FF2B5EF4-FFF2-40B4-BE49-F238E27FC236}">
                <a16:creationId xmlns:a16="http://schemas.microsoft.com/office/drawing/2014/main" id="{F839A2E6-FD1B-420E-B36B-DD083B2004F3}"/>
              </a:ext>
            </a:extLst>
          </p:cNvPr>
          <p:cNvSpPr txBox="1">
            <a:spLocks/>
          </p:cNvSpPr>
          <p:nvPr/>
        </p:nvSpPr>
        <p:spPr>
          <a:xfrm>
            <a:off x="185585" y="2361538"/>
            <a:ext cx="5470391" cy="400283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sz="20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Euclid UK have operated an IRIS backed Cloud Cluster since 2019</a:t>
            </a:r>
          </a:p>
          <a:p>
            <a:pPr lvl="1"/>
            <a:r>
              <a:rPr lang="en-US" dirty="0"/>
              <a:t>Looks and operates like a “typical” Slurm cluster</a:t>
            </a:r>
          </a:p>
          <a:p>
            <a:pPr lvl="1"/>
            <a:r>
              <a:rPr lang="en-US" dirty="0"/>
              <a:t>Deployed across three clouds (Cambridge, Imperial, RAL). The size and capabilities of the cluster have changed (and will continue to change) according to resource allocations and availability.</a:t>
            </a:r>
          </a:p>
          <a:p>
            <a:pPr lvl="1"/>
            <a:r>
              <a:rPr lang="en-US" dirty="0"/>
              <a:t>Separate Slurm partitions on each cloud site with a central head node in Edinburgh where users login and submit jobs.</a:t>
            </a:r>
          </a:p>
          <a:p>
            <a:pPr lvl="1"/>
            <a:r>
              <a:rPr lang="en-US" dirty="0"/>
              <a:t>Separate shared file systems at each site, provisioned by OpenStack Manila. Mounted on head node using NFS. </a:t>
            </a:r>
          </a:p>
          <a:p>
            <a:pPr lvl="1"/>
            <a:r>
              <a:rPr lang="en-US" dirty="0"/>
              <a:t>Sites interconnected through an OpenVPN mesh, with nodes at each site used to route traffic as though on a LAN.</a:t>
            </a:r>
          </a:p>
        </p:txBody>
      </p:sp>
      <p:pic>
        <p:nvPicPr>
          <p:cNvPr id="14" name="Picture 13" descr="A picture containing shape&#10;&#10;Description automatically generated">
            <a:extLst>
              <a:ext uri="{FF2B5EF4-FFF2-40B4-BE49-F238E27FC236}">
                <a16:creationId xmlns:a16="http://schemas.microsoft.com/office/drawing/2014/main" id="{8FB0D3E7-780E-8F82-81FD-AD44B6FA0FB4}"/>
              </a:ext>
            </a:extLst>
          </p:cNvPr>
          <p:cNvPicPr>
            <a:picLocks noChangeAspect="1"/>
          </p:cNvPicPr>
          <p:nvPr/>
        </p:nvPicPr>
        <p:blipFill>
          <a:blip r:embed="rId3"/>
          <a:stretch>
            <a:fillRect/>
          </a:stretch>
        </p:blipFill>
        <p:spPr>
          <a:xfrm>
            <a:off x="18047" y="6353305"/>
            <a:ext cx="719597" cy="504695"/>
          </a:xfrm>
          <a:prstGeom prst="rect">
            <a:avLst/>
          </a:prstGeom>
        </p:spPr>
      </p:pic>
      <p:pic>
        <p:nvPicPr>
          <p:cNvPr id="10" name="Picture 9">
            <a:extLst>
              <a:ext uri="{FF2B5EF4-FFF2-40B4-BE49-F238E27FC236}">
                <a16:creationId xmlns:a16="http://schemas.microsoft.com/office/drawing/2014/main" id="{ADB29B8F-8ED6-4647-338D-D1C0CE62721B}"/>
              </a:ext>
            </a:extLst>
          </p:cNvPr>
          <p:cNvPicPr>
            <a:picLocks noChangeAspect="1"/>
          </p:cNvPicPr>
          <p:nvPr/>
        </p:nvPicPr>
        <p:blipFill>
          <a:blip r:embed="rId4"/>
          <a:stretch>
            <a:fillRect/>
          </a:stretch>
        </p:blipFill>
        <p:spPr>
          <a:xfrm>
            <a:off x="7631853" y="2361538"/>
            <a:ext cx="2287760" cy="3671526"/>
          </a:xfrm>
          <a:prstGeom prst="rect">
            <a:avLst/>
          </a:prstGeom>
        </p:spPr>
      </p:pic>
      <p:sp>
        <p:nvSpPr>
          <p:cNvPr id="11" name="Line">
            <a:extLst>
              <a:ext uri="{FF2B5EF4-FFF2-40B4-BE49-F238E27FC236}">
                <a16:creationId xmlns:a16="http://schemas.microsoft.com/office/drawing/2014/main" id="{6DF67A42-67BF-0061-8FDF-655D6D88CD97}"/>
              </a:ext>
            </a:extLst>
          </p:cNvPr>
          <p:cNvSpPr/>
          <p:nvPr/>
        </p:nvSpPr>
        <p:spPr>
          <a:xfrm flipH="1">
            <a:off x="8695112" y="2867891"/>
            <a:ext cx="1088968" cy="632563"/>
          </a:xfrm>
          <a:prstGeom prst="line">
            <a:avLst/>
          </a:prstGeom>
          <a:ln w="101600">
            <a:solidFill>
              <a:schemeClr val="accent3">
                <a:satOff val="18648"/>
                <a:lumOff val="5971"/>
              </a:schemeClr>
            </a:solidFill>
            <a:miter lim="400000"/>
            <a:tailEnd type="triangle"/>
          </a:ln>
        </p:spPr>
        <p:txBody>
          <a:bodyPr lIns="19050" tIns="19050" rIns="19050" bIns="19050" anchor="ctr"/>
          <a:lstStyle/>
          <a:p>
            <a:pPr>
              <a:defRPr sz="3200"/>
            </a:pPr>
            <a:endParaRPr sz="1200" dirty="0"/>
          </a:p>
        </p:txBody>
      </p:sp>
      <p:sp>
        <p:nvSpPr>
          <p:cNvPr id="12" name="Royal Observatory, Edinburgh…">
            <a:extLst>
              <a:ext uri="{FF2B5EF4-FFF2-40B4-BE49-F238E27FC236}">
                <a16:creationId xmlns:a16="http://schemas.microsoft.com/office/drawing/2014/main" id="{B94D7801-3AC4-9C48-1B52-DE7D1CDC6CB1}"/>
              </a:ext>
            </a:extLst>
          </p:cNvPr>
          <p:cNvSpPr txBox="1"/>
          <p:nvPr/>
        </p:nvSpPr>
        <p:spPr>
          <a:xfrm>
            <a:off x="9937646" y="2417125"/>
            <a:ext cx="2068769" cy="684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l">
              <a:defRPr sz="5600" b="1">
                <a:solidFill>
                  <a:schemeClr val="accent3">
                    <a:satOff val="18648"/>
                    <a:lumOff val="5971"/>
                  </a:schemeClr>
                </a:solidFill>
                <a:latin typeface="Helvetica"/>
                <a:ea typeface="Helvetica"/>
                <a:cs typeface="Helvetica"/>
                <a:sym typeface="Helvetica"/>
              </a:defRPr>
            </a:pPr>
            <a:r>
              <a:rPr sz="1400" dirty="0"/>
              <a:t>R</a:t>
            </a:r>
            <a:r>
              <a:rPr lang="en-GB" sz="1400" dirty="0"/>
              <a:t>OE</a:t>
            </a:r>
            <a:r>
              <a:rPr sz="1400" dirty="0"/>
              <a:t>, Edinburgh</a:t>
            </a:r>
          </a:p>
          <a:p>
            <a:pPr algn="l">
              <a:defRPr sz="5600">
                <a:solidFill>
                  <a:schemeClr val="accent3">
                    <a:satOff val="18648"/>
                    <a:lumOff val="5971"/>
                  </a:schemeClr>
                </a:solidFill>
              </a:defRPr>
            </a:pPr>
            <a:r>
              <a:rPr lang="en-GB" sz="1400" dirty="0"/>
              <a:t>Head node, VPN Gateway, </a:t>
            </a:r>
            <a:r>
              <a:rPr sz="1400" dirty="0"/>
              <a:t>long-term storage</a:t>
            </a:r>
          </a:p>
        </p:txBody>
      </p:sp>
      <p:sp>
        <p:nvSpPr>
          <p:cNvPr id="13" name="Line">
            <a:extLst>
              <a:ext uri="{FF2B5EF4-FFF2-40B4-BE49-F238E27FC236}">
                <a16:creationId xmlns:a16="http://schemas.microsoft.com/office/drawing/2014/main" id="{F09AE165-9226-7F0E-A669-F1801EA34BB0}"/>
              </a:ext>
            </a:extLst>
          </p:cNvPr>
          <p:cNvSpPr/>
          <p:nvPr/>
        </p:nvSpPr>
        <p:spPr>
          <a:xfrm flipH="1">
            <a:off x="9579032" y="4585917"/>
            <a:ext cx="645623" cy="347097"/>
          </a:xfrm>
          <a:prstGeom prst="line">
            <a:avLst/>
          </a:prstGeom>
          <a:ln w="101600">
            <a:solidFill>
              <a:schemeClr val="accent3">
                <a:satOff val="18648"/>
                <a:lumOff val="5971"/>
              </a:schemeClr>
            </a:solidFill>
            <a:miter lim="400000"/>
            <a:tailEnd type="triangle"/>
          </a:ln>
        </p:spPr>
        <p:txBody>
          <a:bodyPr lIns="19050" tIns="19050" rIns="19050" bIns="19050" anchor="ctr"/>
          <a:lstStyle/>
          <a:p>
            <a:pPr>
              <a:defRPr sz="3200"/>
            </a:pPr>
            <a:endParaRPr sz="1200" dirty="0"/>
          </a:p>
        </p:txBody>
      </p:sp>
      <p:sp>
        <p:nvSpPr>
          <p:cNvPr id="15" name="Line">
            <a:extLst>
              <a:ext uri="{FF2B5EF4-FFF2-40B4-BE49-F238E27FC236}">
                <a16:creationId xmlns:a16="http://schemas.microsoft.com/office/drawing/2014/main" id="{1A9FA53D-15B7-F7E9-A042-F64C16DC3CDD}"/>
              </a:ext>
            </a:extLst>
          </p:cNvPr>
          <p:cNvSpPr/>
          <p:nvPr/>
        </p:nvSpPr>
        <p:spPr>
          <a:xfrm>
            <a:off x="7714488" y="4933014"/>
            <a:ext cx="1360865" cy="347097"/>
          </a:xfrm>
          <a:prstGeom prst="line">
            <a:avLst/>
          </a:prstGeom>
          <a:ln w="101600">
            <a:solidFill>
              <a:schemeClr val="accent3">
                <a:satOff val="18648"/>
                <a:lumOff val="5971"/>
              </a:schemeClr>
            </a:solidFill>
            <a:miter lim="400000"/>
            <a:tailEnd type="triangle"/>
          </a:ln>
        </p:spPr>
        <p:txBody>
          <a:bodyPr lIns="19050" tIns="19050" rIns="19050" bIns="19050" anchor="ctr"/>
          <a:lstStyle/>
          <a:p>
            <a:pPr>
              <a:defRPr sz="3200"/>
            </a:pPr>
            <a:endParaRPr sz="1200" dirty="0"/>
          </a:p>
        </p:txBody>
      </p:sp>
      <p:sp>
        <p:nvSpPr>
          <p:cNvPr id="16" name="Line">
            <a:extLst>
              <a:ext uri="{FF2B5EF4-FFF2-40B4-BE49-F238E27FC236}">
                <a16:creationId xmlns:a16="http://schemas.microsoft.com/office/drawing/2014/main" id="{655DBA4F-FB6A-32A4-95C2-21D25D5A85B1}"/>
              </a:ext>
            </a:extLst>
          </p:cNvPr>
          <p:cNvSpPr/>
          <p:nvPr/>
        </p:nvSpPr>
        <p:spPr>
          <a:xfrm flipH="1" flipV="1">
            <a:off x="9579032" y="5383781"/>
            <a:ext cx="545870" cy="526568"/>
          </a:xfrm>
          <a:prstGeom prst="line">
            <a:avLst/>
          </a:prstGeom>
          <a:ln w="101600">
            <a:solidFill>
              <a:schemeClr val="accent3">
                <a:satOff val="18648"/>
                <a:lumOff val="5971"/>
              </a:schemeClr>
            </a:solidFill>
            <a:miter lim="400000"/>
            <a:tailEnd type="triangle"/>
          </a:ln>
        </p:spPr>
        <p:txBody>
          <a:bodyPr lIns="19050" tIns="19050" rIns="19050" bIns="19050" anchor="ctr"/>
          <a:lstStyle/>
          <a:p>
            <a:pPr>
              <a:defRPr sz="3200"/>
            </a:pPr>
            <a:endParaRPr sz="1200" dirty="0"/>
          </a:p>
        </p:txBody>
      </p:sp>
      <p:sp>
        <p:nvSpPr>
          <p:cNvPr id="17" name="Royal Observatory, Edinburgh…">
            <a:extLst>
              <a:ext uri="{FF2B5EF4-FFF2-40B4-BE49-F238E27FC236}">
                <a16:creationId xmlns:a16="http://schemas.microsoft.com/office/drawing/2014/main" id="{46F4662B-A963-AD5C-D106-85147FA51CA4}"/>
              </a:ext>
            </a:extLst>
          </p:cNvPr>
          <p:cNvSpPr txBox="1"/>
          <p:nvPr/>
        </p:nvSpPr>
        <p:spPr>
          <a:xfrm>
            <a:off x="10059839" y="4116558"/>
            <a:ext cx="2068769"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l">
              <a:defRPr sz="5600" b="1">
                <a:solidFill>
                  <a:schemeClr val="accent3">
                    <a:satOff val="18648"/>
                    <a:lumOff val="5971"/>
                  </a:schemeClr>
                </a:solidFill>
                <a:latin typeface="Helvetica"/>
                <a:ea typeface="Helvetica"/>
                <a:cs typeface="Helvetica"/>
                <a:sym typeface="Helvetica"/>
              </a:defRPr>
            </a:pPr>
            <a:r>
              <a:rPr lang="en-GB" sz="1400" dirty="0"/>
              <a:t>Cambridge ARCUS</a:t>
            </a:r>
            <a:endParaRPr sz="1400" dirty="0"/>
          </a:p>
          <a:p>
            <a:pPr algn="l">
              <a:defRPr sz="5600">
                <a:solidFill>
                  <a:schemeClr val="accent3">
                    <a:satOff val="18648"/>
                    <a:lumOff val="5971"/>
                  </a:schemeClr>
                </a:solidFill>
              </a:defRPr>
            </a:pPr>
            <a:r>
              <a:rPr lang="en-GB" sz="1400" dirty="0"/>
              <a:t>VPN gateway, workers</a:t>
            </a:r>
            <a:endParaRPr sz="1400" dirty="0"/>
          </a:p>
        </p:txBody>
      </p:sp>
      <p:sp>
        <p:nvSpPr>
          <p:cNvPr id="20" name="Royal Observatory, Edinburgh…">
            <a:extLst>
              <a:ext uri="{FF2B5EF4-FFF2-40B4-BE49-F238E27FC236}">
                <a16:creationId xmlns:a16="http://schemas.microsoft.com/office/drawing/2014/main" id="{F73F151E-B313-4D81-5FD6-0526B0786437}"/>
              </a:ext>
            </a:extLst>
          </p:cNvPr>
          <p:cNvSpPr txBox="1"/>
          <p:nvPr/>
        </p:nvSpPr>
        <p:spPr>
          <a:xfrm>
            <a:off x="10194447" y="5783797"/>
            <a:ext cx="2068769"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l">
              <a:defRPr sz="5600" b="1">
                <a:solidFill>
                  <a:schemeClr val="accent3">
                    <a:satOff val="18648"/>
                    <a:lumOff val="5971"/>
                  </a:schemeClr>
                </a:solidFill>
                <a:latin typeface="Helvetica"/>
                <a:ea typeface="Helvetica"/>
                <a:cs typeface="Helvetica"/>
                <a:sym typeface="Helvetica"/>
              </a:defRPr>
            </a:pPr>
            <a:r>
              <a:rPr lang="en-GB" sz="1400" dirty="0"/>
              <a:t>Imperial Cloud</a:t>
            </a:r>
            <a:endParaRPr sz="1400" dirty="0"/>
          </a:p>
          <a:p>
            <a:pPr algn="l">
              <a:defRPr sz="5600">
                <a:solidFill>
                  <a:schemeClr val="accent3">
                    <a:satOff val="18648"/>
                    <a:lumOff val="5971"/>
                  </a:schemeClr>
                </a:solidFill>
              </a:defRPr>
            </a:pPr>
            <a:r>
              <a:rPr lang="en-GB" sz="1400" dirty="0"/>
              <a:t>VPN gateway, workers</a:t>
            </a:r>
            <a:endParaRPr sz="1400" dirty="0"/>
          </a:p>
        </p:txBody>
      </p:sp>
      <p:sp>
        <p:nvSpPr>
          <p:cNvPr id="21" name="Royal Observatory, Edinburgh…">
            <a:extLst>
              <a:ext uri="{FF2B5EF4-FFF2-40B4-BE49-F238E27FC236}">
                <a16:creationId xmlns:a16="http://schemas.microsoft.com/office/drawing/2014/main" id="{4AF962ED-070A-4A2D-4225-046377119C5F}"/>
              </a:ext>
            </a:extLst>
          </p:cNvPr>
          <p:cNvSpPr txBox="1"/>
          <p:nvPr/>
        </p:nvSpPr>
        <p:spPr>
          <a:xfrm>
            <a:off x="5907290" y="4637203"/>
            <a:ext cx="2068769"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l">
              <a:defRPr sz="5600" b="1">
                <a:solidFill>
                  <a:schemeClr val="accent3">
                    <a:satOff val="18648"/>
                    <a:lumOff val="5971"/>
                  </a:schemeClr>
                </a:solidFill>
                <a:latin typeface="Helvetica"/>
                <a:ea typeface="Helvetica"/>
                <a:cs typeface="Helvetica"/>
                <a:sym typeface="Helvetica"/>
              </a:defRPr>
            </a:pPr>
            <a:r>
              <a:rPr lang="en-GB" sz="1400" dirty="0"/>
              <a:t>RAL Cloud</a:t>
            </a:r>
            <a:endParaRPr sz="1400" dirty="0"/>
          </a:p>
          <a:p>
            <a:pPr algn="l">
              <a:defRPr sz="5600">
                <a:solidFill>
                  <a:schemeClr val="accent3">
                    <a:satOff val="18648"/>
                    <a:lumOff val="5971"/>
                  </a:schemeClr>
                </a:solidFill>
              </a:defRPr>
            </a:pPr>
            <a:r>
              <a:rPr lang="en-GB" sz="1400" dirty="0"/>
              <a:t>VPN gateway, workers</a:t>
            </a:r>
            <a:endParaRPr sz="1400" dirty="0"/>
          </a:p>
        </p:txBody>
      </p:sp>
      <p:pic>
        <p:nvPicPr>
          <p:cNvPr id="22" name="Image" descr="Image">
            <a:extLst>
              <a:ext uri="{FF2B5EF4-FFF2-40B4-BE49-F238E27FC236}">
                <a16:creationId xmlns:a16="http://schemas.microsoft.com/office/drawing/2014/main" id="{B2967621-8A98-3FD7-65BC-4055983FBDE3}"/>
              </a:ext>
            </a:extLst>
          </p:cNvPr>
          <p:cNvPicPr>
            <a:picLocks noChangeAspect="1"/>
          </p:cNvPicPr>
          <p:nvPr/>
        </p:nvPicPr>
        <p:blipFill>
          <a:blip r:embed="rId5"/>
          <a:stretch>
            <a:fillRect/>
          </a:stretch>
        </p:blipFill>
        <p:spPr>
          <a:xfrm>
            <a:off x="10624208" y="1211650"/>
            <a:ext cx="766763" cy="280988"/>
          </a:xfrm>
          <a:prstGeom prst="rect">
            <a:avLst/>
          </a:prstGeom>
          <a:ln w="12700">
            <a:miter lim="400000"/>
          </a:ln>
        </p:spPr>
      </p:pic>
      <p:pic>
        <p:nvPicPr>
          <p:cNvPr id="23" name="Image" descr="Image">
            <a:extLst>
              <a:ext uri="{FF2B5EF4-FFF2-40B4-BE49-F238E27FC236}">
                <a16:creationId xmlns:a16="http://schemas.microsoft.com/office/drawing/2014/main" id="{134432A6-9405-7FFD-E35C-88B8675A714F}"/>
              </a:ext>
            </a:extLst>
          </p:cNvPr>
          <p:cNvPicPr>
            <a:picLocks noChangeAspect="1"/>
          </p:cNvPicPr>
          <p:nvPr/>
        </p:nvPicPr>
        <p:blipFill>
          <a:blip r:embed="rId5"/>
          <a:stretch>
            <a:fillRect/>
          </a:stretch>
        </p:blipFill>
        <p:spPr>
          <a:xfrm>
            <a:off x="10624213" y="1089145"/>
            <a:ext cx="766763" cy="280988"/>
          </a:xfrm>
          <a:prstGeom prst="rect">
            <a:avLst/>
          </a:prstGeom>
          <a:ln w="12700">
            <a:miter lim="400000"/>
          </a:ln>
        </p:spPr>
      </p:pic>
      <p:pic>
        <p:nvPicPr>
          <p:cNvPr id="24" name="Image" descr="Image">
            <a:extLst>
              <a:ext uri="{FF2B5EF4-FFF2-40B4-BE49-F238E27FC236}">
                <a16:creationId xmlns:a16="http://schemas.microsoft.com/office/drawing/2014/main" id="{DE26046F-6ACB-AB54-FAB5-94B98941D672}"/>
              </a:ext>
            </a:extLst>
          </p:cNvPr>
          <p:cNvPicPr>
            <a:picLocks noChangeAspect="1"/>
          </p:cNvPicPr>
          <p:nvPr/>
        </p:nvPicPr>
        <p:blipFill>
          <a:blip r:embed="rId5"/>
          <a:stretch>
            <a:fillRect/>
          </a:stretch>
        </p:blipFill>
        <p:spPr>
          <a:xfrm>
            <a:off x="10625686" y="960036"/>
            <a:ext cx="766763" cy="280988"/>
          </a:xfrm>
          <a:prstGeom prst="rect">
            <a:avLst/>
          </a:prstGeom>
          <a:ln w="12700">
            <a:miter lim="400000"/>
          </a:ln>
        </p:spPr>
      </p:pic>
      <p:pic>
        <p:nvPicPr>
          <p:cNvPr id="25" name="Image" descr="Image">
            <a:extLst>
              <a:ext uri="{FF2B5EF4-FFF2-40B4-BE49-F238E27FC236}">
                <a16:creationId xmlns:a16="http://schemas.microsoft.com/office/drawing/2014/main" id="{29298A1A-92F5-CCB3-137E-1FA8CA9EAD09}"/>
              </a:ext>
            </a:extLst>
          </p:cNvPr>
          <p:cNvPicPr>
            <a:picLocks noChangeAspect="1"/>
          </p:cNvPicPr>
          <p:nvPr/>
        </p:nvPicPr>
        <p:blipFill>
          <a:blip r:embed="rId5"/>
          <a:stretch>
            <a:fillRect/>
          </a:stretch>
        </p:blipFill>
        <p:spPr>
          <a:xfrm>
            <a:off x="10624208" y="836168"/>
            <a:ext cx="766763" cy="280988"/>
          </a:xfrm>
          <a:prstGeom prst="rect">
            <a:avLst/>
          </a:prstGeom>
          <a:ln w="12700">
            <a:miter lim="400000"/>
          </a:ln>
        </p:spPr>
      </p:pic>
      <p:pic>
        <p:nvPicPr>
          <p:cNvPr id="27" name="Graphic 26" descr="Cloud outline">
            <a:extLst>
              <a:ext uri="{FF2B5EF4-FFF2-40B4-BE49-F238E27FC236}">
                <a16:creationId xmlns:a16="http://schemas.microsoft.com/office/drawing/2014/main" id="{3D3227D7-6278-D054-03A6-AEDF8514C2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30026" y="0"/>
            <a:ext cx="2178996" cy="2178996"/>
          </a:xfrm>
          <a:prstGeom prst="rect">
            <a:avLst/>
          </a:prstGeom>
        </p:spPr>
      </p:pic>
    </p:spTree>
    <p:extLst>
      <p:ext uri="{BB962C8B-B14F-4D97-AF65-F5344CB8AC3E}">
        <p14:creationId xmlns:p14="http://schemas.microsoft.com/office/powerpoint/2010/main" val="307921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dvAuto="0"/>
      <p:bldP spid="23" grpId="0" animBg="1" advAuto="0"/>
      <p:bldP spid="24" grpId="0" animBg="1" advAuto="0"/>
      <p:bldP spid="25" grpId="0" animBg="1" advAuto="0"/>
    </p:bldLst>
  </p:timing>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2848853_TF11201103_Win32" id="{75EAE3B7-4D46-4C10-85AC-364937A052FB}" vid="{82C9772A-0BB1-4763-95DB-AB3CD5960B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878E47-D7B4-44CA-8507-24783F79A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51B918-0091-4E96-9E28-42B87D9557A7}">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AA0EFE35-5C2D-4EEC-93CA-7B3D408873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Fracture design</Template>
  <TotalTime>530</TotalTime>
  <Words>2335</Words>
  <Application>Microsoft Office PowerPoint</Application>
  <PresentationFormat>Widescreen</PresentationFormat>
  <Paragraphs>329</Paragraphs>
  <Slides>17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Arial</vt:lpstr>
      <vt:lpstr>Calibri</vt:lpstr>
      <vt:lpstr>Franklin Gothic Demi Cond</vt:lpstr>
      <vt:lpstr>Franklin Gothic Medium</vt:lpstr>
      <vt:lpstr>Lucida Console</vt:lpstr>
      <vt:lpstr>Wingdings</vt:lpstr>
      <vt:lpstr>JuxtaposeVTI</vt:lpstr>
      <vt:lpstr>Euclid Data Processing on Distributed Cloud Wide Field Astronomy unit institute for Astronomy university of Edinburgh</vt:lpstr>
      <vt:lpstr>Euclid</vt:lpstr>
      <vt:lpstr>The Data Flow</vt:lpstr>
      <vt:lpstr>Data Processing</vt:lpstr>
      <vt:lpstr>The Computing</vt:lpstr>
      <vt:lpstr>Data Centre View</vt:lpstr>
      <vt:lpstr>SDC UK</vt:lpstr>
      <vt:lpstr>IRIS Cloud</vt:lpstr>
      <vt:lpstr>Euclid UK Cloud Cluster</vt:lpstr>
      <vt:lpstr>OpenVPN Mesh</vt:lpstr>
      <vt:lpstr>Cloud Cluster Deployment</vt:lpstr>
      <vt:lpstr>Cloud Cluster Optimization</vt:lpstr>
      <vt:lpstr>Multi-site Ceph (retired)</vt:lpstr>
      <vt:lpstr>Cloud Cluster Scale</vt:lpstr>
      <vt:lpstr>Cloud and WAN</vt:lpstr>
      <vt:lpstr>Euclid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Holliman</dc:creator>
  <cp:lastModifiedBy>Mark Holliman</cp:lastModifiedBy>
  <cp:revision>3</cp:revision>
  <dcterms:created xsi:type="dcterms:W3CDTF">2023-04-12T14:36:47Z</dcterms:created>
  <dcterms:modified xsi:type="dcterms:W3CDTF">2025-09-26T10:43:28Z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