
<file path=[Content_Types].xml><?xml version="1.0" encoding="utf-8"?>
<Types xmlns="http://schemas.openxmlformats.org/package/2006/content-types">
  <Override PartName="/ppt/slideMasters/slideMaster3.xml" ContentType="application/vnd.openxmlformats-officedocument.presentationml.slideMaster+xml"/>
  <Override PartName="/ppt/slides/slide29.xml" ContentType="application/vnd.openxmlformats-officedocument.presentationml.slide+xml"/>
  <Override PartName="/ppt/slides/slide47.xml" ContentType="application/vnd.openxmlformats-officedocument.presentationml.slide+xml"/>
  <Override PartName="/ppt/slides/slide58.xml" ContentType="application/vnd.openxmlformats-officedocument.presentationml.slide+xml"/>
  <Override PartName="/ppt/theme/theme5.xml" ContentType="application/vnd.openxmlformats-officedocument.theme+xml"/>
  <Override PartName="/ppt/notesSlides/notesSlide2.xml" ContentType="application/vnd.openxmlformats-officedocument.presentationml.notesSlide+xml"/>
  <Override PartName="/ppt/slides/slide4.xml" ContentType="application/vnd.openxmlformats-officedocument.presentationml.slide+xml"/>
  <Override PartName="/ppt/slides/slide18.xml" ContentType="application/vnd.openxmlformats-officedocument.presentationml.slide+xml"/>
  <Override PartName="/ppt/slides/slide36.xml" ContentType="application/vnd.openxmlformats-officedocument.presentationml.slide+xml"/>
  <Override PartName="/ppt/slides/slide54.xml" ContentType="application/vnd.openxmlformats-officedocument.presentationml.slide+xml"/>
  <Override PartName="/ppt/slides/slide65.xml" ContentType="application/vnd.openxmlformats-officedocument.presentationml.slide+xml"/>
  <Override PartName="/ppt/slideLayouts/slideLayout6.xml" ContentType="application/vnd.openxmlformats-officedocument.presentationml.slideLayout+xml"/>
  <Override PartName="/ppt/slideLayouts/slideLayout17.xml" ContentType="application/vnd.openxmlformats-officedocument.presentationml.slideLayout+xml"/>
  <Override PartName="/ppt/slideLayouts/slideLayout28.xml" ContentType="application/vnd.openxmlformats-officedocument.presentationml.slideLayout+xml"/>
  <Override PartName="/ppt/slides/slide25.xml" ContentType="application/vnd.openxmlformats-officedocument.presentationml.slide+xml"/>
  <Override PartName="/ppt/slides/slide43.xml" ContentType="application/vnd.openxmlformats-officedocument.presentationml.slide+xml"/>
  <Override PartName="/ppt/theme/theme1.xml" ContentType="application/vnd.openxmlformats-officedocument.theme+xml"/>
  <Override PartName="/ppt/slideLayouts/slideLayout2.xml" ContentType="application/vnd.openxmlformats-officedocument.presentationml.slideLayout+xml"/>
  <Default Extension="xml" ContentType="application/xml"/>
  <Override PartName="/ppt/slides/slide14.xml" ContentType="application/vnd.openxmlformats-officedocument.presentationml.slide+xml"/>
  <Override PartName="/ppt/slides/slide32.xml" ContentType="application/vnd.openxmlformats-officedocument.presentationml.slide+xml"/>
  <Override PartName="/ppt/slides/slide50.xml" ContentType="application/vnd.openxmlformats-officedocument.presentationml.slide+xml"/>
  <Override PartName="/ppt/slides/slide61.xml" ContentType="application/vnd.openxmlformats-officedocument.presentationml.slide+xml"/>
  <Override PartName="/ppt/notesMasters/notesMaster1.xml" ContentType="application/vnd.openxmlformats-officedocument.presentationml.notesMaster+xml"/>
  <Override PartName="/ppt/slideLayouts/slideLayout13.xml" ContentType="application/vnd.openxmlformats-officedocument.presentationml.slideLayout+xml"/>
  <Override PartName="/ppt/slideLayouts/slideLayout24.xml" ContentType="application/vnd.openxmlformats-officedocument.presentationml.slideLayout+xml"/>
  <Override PartName="/ppt/slides/slide10.xml" ContentType="application/vnd.openxmlformats-officedocument.presentationml.slide+xml"/>
  <Override PartName="/ppt/slides/slide21.xml" ContentType="application/vnd.openxmlformats-officedocument.presentationml.slide+xml"/>
  <Override PartName="/ppt/tableStyles.xml" ContentType="application/vnd.openxmlformats-officedocument.presentationml.tableStyles+xml"/>
  <Override PartName="/ppt/slideLayouts/slideLayout20.xml" ContentType="application/vnd.openxmlformats-officedocument.presentationml.slideLayout+xml"/>
  <Override PartName="/ppt/notesSlides/notesSlide12.xml" ContentType="application/vnd.openxmlformats-officedocument.presentationml.notesSlide+xml"/>
  <Override PartName="/ppt/notesSlides/notesSlide7.xml" ContentType="application/vnd.openxmlformats-officedocument.presentationml.notesSlide+xml"/>
  <Override PartName="/ppt/slideMasters/slideMaster4.xml" ContentType="application/vnd.openxmlformats-officedocument.presentationml.slideMaster+xml"/>
  <Override PartName="/ppt/slides/slide9.xml" ContentType="application/vnd.openxmlformats-officedocument.presentationml.slide+xml"/>
  <Override PartName="/ppt/slides/slide59.xml" ContentType="application/vnd.openxmlformats-officedocument.presentationml.slide+xml"/>
  <Override PartName="/ppt/viewProps.xml" ContentType="application/vnd.openxmlformats-officedocument.presentationml.viewProps+xml"/>
  <Override PartName="/ppt/theme/theme6.xml" ContentType="application/vnd.openxmlformats-officedocument.theme+xml"/>
  <Override PartName="/ppt/slideMasters/slideMaster2.xml" ContentType="application/vnd.openxmlformats-officedocument.presentationml.slideMaster+xml"/>
  <Override PartName="/ppt/slides/slide5.xml" ContentType="application/vnd.openxmlformats-officedocument.presentationml.slide+xml"/>
  <Override PartName="/ppt/slides/slide19.xml" ContentType="application/vnd.openxmlformats-officedocument.presentationml.slide+xml"/>
  <Override PartName="/ppt/slides/slide28.xml" ContentType="application/vnd.openxmlformats-officedocument.presentationml.slide+xml"/>
  <Override PartName="/ppt/slides/slide39.xml" ContentType="application/vnd.openxmlformats-officedocument.presentationml.slide+xml"/>
  <Override PartName="/ppt/slides/slide48.xml" ContentType="application/vnd.openxmlformats-officedocument.presentationml.slide+xml"/>
  <Override PartName="/ppt/slides/slide57.xml" ContentType="application/vnd.openxmlformats-officedocument.presentationml.slide+xml"/>
  <Override PartName="/ppt/slides/slide66.xml" ContentType="application/vnd.openxmlformats-officedocument.presentationml.slide+xml"/>
  <Override PartName="/ppt/slideLayouts/slideLayout7.xml" ContentType="application/vnd.openxmlformats-officedocument.presentationml.slideLayout+xml"/>
  <Default Extension="png" ContentType="image/png"/>
  <Override PartName="/ppt/theme/theme4.xml" ContentType="application/vnd.openxmlformats-officedocument.theme+xml"/>
  <Override PartName="/ppt/notesSlides/notesSlide1.xml" ContentType="application/vnd.openxmlformats-officedocument.presentationml.notesSlide+xml"/>
  <Override PartName="/ppt/notesSlides/notesSlide3.xml" ContentType="application/vnd.openxmlformats-officedocument.presentationml.notesSlide+xml"/>
  <Default Extension="bin" ContentType="application/vnd.openxmlformats-officedocument.oleObject"/>
  <Override PartName="/ppt/slides/slide3.xml" ContentType="application/vnd.openxmlformats-officedocument.presentationml.slide+xml"/>
  <Override PartName="/ppt/slides/slide17.xml" ContentType="application/vnd.openxmlformats-officedocument.presentationml.slide+xml"/>
  <Override PartName="/ppt/slides/slide26.xml" ContentType="application/vnd.openxmlformats-officedocument.presentationml.slide+xml"/>
  <Override PartName="/ppt/slides/slide37.xml" ContentType="application/vnd.openxmlformats-officedocument.presentationml.slide+xml"/>
  <Override PartName="/ppt/slides/slide46.xml" ContentType="application/vnd.openxmlformats-officedocument.presentationml.slide+xml"/>
  <Override PartName="/ppt/slides/slide55.xml" ContentType="application/vnd.openxmlformats-officedocument.presentationml.slide+xml"/>
  <Override PartName="/ppt/slides/slide64.xml" ContentType="application/vnd.openxmlformats-officedocument.presentationml.slide+xml"/>
  <Override PartName="/ppt/presProps.xml" ContentType="application/vnd.openxmlformats-officedocument.presentationml.presProps+xml"/>
  <Override PartName="/ppt/slideLayouts/slideLayout5.xml" ContentType="application/vnd.openxmlformats-officedocument.presentationml.slideLayout+xml"/>
  <Override PartName="/ppt/theme/theme2.xml" ContentType="application/vnd.openxmlformats-officedocument.theme+xml"/>
  <Override PartName="/ppt/slideLayouts/slideLayout18.xml" ContentType="application/vnd.openxmlformats-officedocument.presentationml.slideLayout+xml"/>
  <Override PartName="/ppt/slideLayouts/slideLayout27.xml" ContentType="application/vnd.openxmlformats-officedocument.presentationml.slideLayout+xml"/>
  <Override PartName="/ppt/slides/slide1.xml" ContentType="application/vnd.openxmlformats-officedocument.presentationml.slide+xml"/>
  <Override PartName="/ppt/slides/slide15.xml" ContentType="application/vnd.openxmlformats-officedocument.presentationml.slide+xml"/>
  <Override PartName="/ppt/slides/slide24.xml" ContentType="application/vnd.openxmlformats-officedocument.presentationml.slide+xml"/>
  <Override PartName="/ppt/slides/slide33.xml" ContentType="application/vnd.openxmlformats-officedocument.presentationml.slide+xml"/>
  <Override PartName="/ppt/slides/slide35.xml" ContentType="application/vnd.openxmlformats-officedocument.presentationml.slide+xml"/>
  <Override PartName="/ppt/slides/slide44.xml" ContentType="application/vnd.openxmlformats-officedocument.presentationml.slide+xml"/>
  <Override PartName="/ppt/slides/slide53.xml" ContentType="application/vnd.openxmlformats-officedocument.presentationml.slide+xml"/>
  <Override PartName="/ppt/slides/slide62.xml" ContentType="application/vnd.openxmlformats-officedocument.presentationml.slide+xml"/>
  <Override PartName="/ppt/slideLayouts/slideLayout3.xml" ContentType="application/vnd.openxmlformats-officedocument.presentationml.slideLayout+xml"/>
  <Default Extension="jpeg" ContentType="image/jpeg"/>
  <Override PartName="/ppt/slideLayouts/slideLayout16.xml" ContentType="application/vnd.openxmlformats-officedocument.presentationml.slideLayout+xml"/>
  <Override PartName="/ppt/slideLayouts/slideLayout25.xml" ContentType="application/vnd.openxmlformats-officedocument.presentationml.slideLayout+xml"/>
  <Default Extension="emf" ContentType="image/x-emf"/>
  <Override PartName="/ppt/presentation.xml" ContentType="application/vnd.openxmlformats-officedocument.presentationml.presentation.main+xml"/>
  <Override PartName="/ppt/slides/slide13.xml" ContentType="application/vnd.openxmlformats-officedocument.presentationml.slide+xml"/>
  <Override PartName="/ppt/slides/slide22.xml" ContentType="application/vnd.openxmlformats-officedocument.presentationml.slide+xml"/>
  <Override PartName="/ppt/slides/slide31.xml" ContentType="application/vnd.openxmlformats-officedocument.presentationml.slide+xml"/>
  <Override PartName="/ppt/slides/slide42.xml" ContentType="application/vnd.openxmlformats-officedocument.presentationml.slide+xml"/>
  <Override PartName="/ppt/slides/slide51.xml" ContentType="application/vnd.openxmlformats-officedocument.presentationml.slide+xml"/>
  <Override PartName="/ppt/slides/slide60.xml" ContentType="application/vnd.openxmlformats-officedocument.presentationml.slide+xml"/>
  <Override PartName="/ppt/slideLayouts/slideLayout1.xml" ContentType="application/vnd.openxmlformats-officedocument.presentationml.slideLayout+xml"/>
  <Override PartName="/ppt/slideLayouts/slideLayout14.xml" ContentType="application/vnd.openxmlformats-officedocument.presentationml.slideLayout+xml"/>
  <Override PartName="/ppt/slideLayouts/slideLayout23.xml" ContentType="application/vnd.openxmlformats-officedocument.presentationml.slideLayout+xml"/>
  <Override PartName="/docProps/app.xml" ContentType="application/vnd.openxmlformats-officedocument.extended-properties+xml"/>
  <Override PartName="/ppt/slides/slide11.xml" ContentType="application/vnd.openxmlformats-officedocument.presentationml.slide+xml"/>
  <Override PartName="/ppt/slides/slide20.xml" ContentType="application/vnd.openxmlformats-officedocument.presentationml.slide+xml"/>
  <Override PartName="/ppt/slides/slide40.xml" ContentType="application/vnd.openxmlformats-officedocument.presentationml.slide+xml"/>
  <Override PartName="/ppt/slideLayouts/slideLayout12.xml" ContentType="application/vnd.openxmlformats-officedocument.presentationml.slideLayout+xml"/>
  <Override PartName="/ppt/slideLayouts/slideLayout21.xml" ContentType="application/vnd.openxmlformats-officedocument.presentationml.slideLayout+xml"/>
  <Override PartName="/ppt/notesSlides/notesSlide13.xml" ContentType="application/vnd.openxmlformats-officedocument.presentationml.notesSlide+xml"/>
  <Override PartName="/ppt/slideLayouts/slideLayout10.xml" ContentType="application/vnd.openxmlformats-officedocument.presentationml.slideLayout+xml"/>
  <Default Extension="vml" ContentType="application/vnd.openxmlformats-officedocument.vmlDrawing"/>
  <Default Extension="gif" ContentType="image/gif"/>
  <Override PartName="/ppt/notesSlides/notesSlide8.xml" ContentType="application/vnd.openxmlformats-officedocument.presentationml.notesSlide+xml"/>
  <Override PartName="/ppt/notesSlides/notesSlide11.xml" ContentType="application/vnd.openxmlformats-officedocument.presentationml.notesSlide+xml"/>
  <Override PartName="/ppt/notesSlides/notesSlide6.xml" ContentType="application/vnd.openxmlformats-officedocument.presentationml.notesSlide+xml"/>
  <Override PartName="/ppt/slides/slide8.xml" ContentType="application/vnd.openxmlformats-officedocument.presentationml.slide+xml"/>
  <Override PartName="/ppt/slides/slide49.xml" ContentType="application/vnd.openxmlformats-officedocument.presentationml.slide+xml"/>
  <Override PartName="/ppt/slides/slide69.xml" ContentType="application/vnd.openxmlformats-officedocument.presentationml.slide+xml"/>
  <Override PartName="/ppt/handoutMasters/handoutMaster1.xml" ContentType="application/vnd.openxmlformats-officedocument.presentationml.handoutMaster+xml"/>
  <Override PartName="/ppt/notesSlides/notesSlide4.xml" ContentType="application/vnd.openxmlformats-officedocument.presentationml.notesSlide+xml"/>
  <Override PartName="/docProps/core.xml" ContentType="application/vnd.openxmlformats-package.core-properties+xml"/>
  <Override PartName="/ppt/slides/slide6.xml" ContentType="application/vnd.openxmlformats-officedocument.presentationml.slide+xml"/>
  <Override PartName="/ppt/slides/slide38.xml" ContentType="application/vnd.openxmlformats-officedocument.presentationml.slide+xml"/>
  <Override PartName="/ppt/slides/slide56.xml" ContentType="application/vnd.openxmlformats-officedocument.presentationml.slide+xml"/>
  <Override PartName="/ppt/slides/slide67.xml" ContentType="application/vnd.openxmlformats-officedocument.presentationml.slide+xml"/>
  <Override PartName="/ppt/slideLayouts/slideLayout8.xml" ContentType="application/vnd.openxmlformats-officedocument.presentationml.slideLayout+xml"/>
  <Override PartName="/ppt/slideLayouts/slideLayout19.xml" ContentType="application/vnd.openxmlformats-officedocument.presentationml.slideLayout+xml"/>
  <Override PartName="/ppt/slideMasters/slideMaster1.xml" ContentType="application/vnd.openxmlformats-officedocument.presentationml.slideMaster+xml"/>
  <Override PartName="/ppt/slides/slide27.xml" ContentType="application/vnd.openxmlformats-officedocument.presentationml.slide+xml"/>
  <Override PartName="/ppt/slides/slide45.xml" ContentType="application/vnd.openxmlformats-officedocument.presentationml.slide+xml"/>
  <Override PartName="/ppt/slideLayouts/slideLayout4.xml" ContentType="application/vnd.openxmlformats-officedocument.presentationml.slideLayout+xml"/>
  <Override PartName="/ppt/theme/theme3.xml" ContentType="application/vnd.openxmlformats-officedocument.theme+xml"/>
  <Override PartName="/ppt/slides/slide2.xml" ContentType="application/vnd.openxmlformats-officedocument.presentationml.slide+xml"/>
  <Override PartName="/ppt/slides/slide16.xml" ContentType="application/vnd.openxmlformats-officedocument.presentationml.slide+xml"/>
  <Override PartName="/ppt/slides/slide34.xml" ContentType="application/vnd.openxmlformats-officedocument.presentationml.slide+xml"/>
  <Override PartName="/ppt/slides/slide52.xml" ContentType="application/vnd.openxmlformats-officedocument.presentationml.slide+xml"/>
  <Override PartName="/ppt/slides/slide63.xml" ContentType="application/vnd.openxmlformats-officedocument.presentationml.slide+xml"/>
  <Override PartName="/ppt/slideLayouts/slideLayout15.xml" ContentType="application/vnd.openxmlformats-officedocument.presentationml.slideLayout+xml"/>
  <Override PartName="/ppt/slideLayouts/slideLayout26.xml" ContentType="application/vnd.openxmlformats-officedocument.presentationml.slideLayout+xml"/>
  <Default Extension="wmf" ContentType="image/x-wmf"/>
  <Default Extension="xls" ContentType="application/vnd.ms-excel"/>
  <Default Extension="rels" ContentType="application/vnd.openxmlformats-package.relationships+xml"/>
  <Override PartName="/ppt/slides/slide23.xml" ContentType="application/vnd.openxmlformats-officedocument.presentationml.slide+xml"/>
  <Override PartName="/ppt/slides/slide41.xml" ContentType="application/vnd.openxmlformats-officedocument.presentationml.slide+xml"/>
  <Override PartName="/ppt/slides/slide70.xml" ContentType="application/vnd.openxmlformats-officedocument.presentationml.slide+xml"/>
  <Override PartName="/ppt/slideLayouts/slideLayout22.xml" ContentType="application/vnd.openxmlformats-officedocument.presentationml.slideLayout+xml"/>
  <Override PartName="/ppt/slides/slide12.xml" ContentType="application/vnd.openxmlformats-officedocument.presentationml.slide+xml"/>
  <Override PartName="/ppt/slides/slide30.xml" ContentType="application/vnd.openxmlformats-officedocument.presentationml.slide+xml"/>
  <Override PartName="/ppt/slideLayouts/slideLayout11.xml" ContentType="application/vnd.openxmlformats-officedocument.presentationml.slideLayout+xml"/>
  <Override PartName="/ppt/notesSlides/notesSlide14.xml" ContentType="application/vnd.openxmlformats-officedocument.presentationml.notesSlide+xml"/>
  <Override PartName="/ppt/notesSlides/notesSlide9.xml" ContentType="application/vnd.openxmlformats-officedocument.presentationml.notesSlide+xml"/>
  <Override PartName="/ppt/notesSlides/notesSlide10.xml" ContentType="application/vnd.openxmlformats-officedocument.presentationml.notesSlide+xml"/>
  <Override PartName="/ppt/slides/slide7.xml" ContentType="application/vnd.openxmlformats-officedocument.presentationml.slide+xml"/>
  <Override PartName="/ppt/slides/slide68.xml" ContentType="application/vnd.openxmlformats-officedocument.presentationml.slide+xml"/>
  <Override PartName="/ppt/slideLayouts/slideLayout9.xml" ContentType="application/vnd.openxmlformats-officedocument.presentationml.slideLayout+xml"/>
  <Override PartName="/ppt/notesSlides/notesSlide5.xml" ContentType="application/vnd.openxmlformats-officedocument.presentationml.notesSlide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trictFirstAndLastChars="0" saveSubsetFonts="1" autoCompressPictures="0">
  <p:sldMasterIdLst>
    <p:sldMasterId id="2147483880" r:id="rId1"/>
    <p:sldMasterId id="2147483894" r:id="rId2"/>
    <p:sldMasterId id="2147483993" r:id="rId3"/>
    <p:sldMasterId id="2147483673" r:id="rId4"/>
  </p:sldMasterIdLst>
  <p:notesMasterIdLst>
    <p:notesMasterId r:id="rId75"/>
  </p:notesMasterIdLst>
  <p:handoutMasterIdLst>
    <p:handoutMasterId r:id="rId76"/>
  </p:handoutMasterIdLst>
  <p:sldIdLst>
    <p:sldId id="256" r:id="rId5"/>
    <p:sldId id="643" r:id="rId6"/>
    <p:sldId id="647" r:id="rId7"/>
    <p:sldId id="648" r:id="rId8"/>
    <p:sldId id="735" r:id="rId9"/>
    <p:sldId id="733" r:id="rId10"/>
    <p:sldId id="655" r:id="rId11"/>
    <p:sldId id="682" r:id="rId12"/>
    <p:sldId id="683" r:id="rId13"/>
    <p:sldId id="519" r:id="rId14"/>
    <p:sldId id="736" r:id="rId15"/>
    <p:sldId id="684" r:id="rId16"/>
    <p:sldId id="685" r:id="rId17"/>
    <p:sldId id="686" r:id="rId18"/>
    <p:sldId id="687" r:id="rId19"/>
    <p:sldId id="688" r:id="rId20"/>
    <p:sldId id="692" r:id="rId21"/>
    <p:sldId id="693" r:id="rId22"/>
    <p:sldId id="694" r:id="rId23"/>
    <p:sldId id="695" r:id="rId24"/>
    <p:sldId id="696" r:id="rId25"/>
    <p:sldId id="697" r:id="rId26"/>
    <p:sldId id="698" r:id="rId27"/>
    <p:sldId id="729" r:id="rId28"/>
    <p:sldId id="730" r:id="rId29"/>
    <p:sldId id="702" r:id="rId30"/>
    <p:sldId id="703" r:id="rId31"/>
    <p:sldId id="704" r:id="rId32"/>
    <p:sldId id="705" r:id="rId33"/>
    <p:sldId id="707" r:id="rId34"/>
    <p:sldId id="709" r:id="rId35"/>
    <p:sldId id="710" r:id="rId36"/>
    <p:sldId id="713" r:id="rId37"/>
    <p:sldId id="718" r:id="rId38"/>
    <p:sldId id="720" r:id="rId39"/>
    <p:sldId id="721" r:id="rId40"/>
    <p:sldId id="725" r:id="rId41"/>
    <p:sldId id="726" r:id="rId42"/>
    <p:sldId id="727" r:id="rId43"/>
    <p:sldId id="728" r:id="rId44"/>
    <p:sldId id="731" r:id="rId45"/>
    <p:sldId id="732" r:id="rId46"/>
    <p:sldId id="737" r:id="rId47"/>
    <p:sldId id="620" r:id="rId48"/>
    <p:sldId id="650" r:id="rId49"/>
    <p:sldId id="651" r:id="rId50"/>
    <p:sldId id="652" r:id="rId51"/>
    <p:sldId id="653" r:id="rId52"/>
    <p:sldId id="738" r:id="rId53"/>
    <p:sldId id="739" r:id="rId54"/>
    <p:sldId id="740" r:id="rId55"/>
    <p:sldId id="674" r:id="rId56"/>
    <p:sldId id="675" r:id="rId57"/>
    <p:sldId id="676" r:id="rId58"/>
    <p:sldId id="672" r:id="rId59"/>
    <p:sldId id="673" r:id="rId60"/>
    <p:sldId id="659" r:id="rId61"/>
    <p:sldId id="660" r:id="rId62"/>
    <p:sldId id="661" r:id="rId63"/>
    <p:sldId id="662" r:id="rId64"/>
    <p:sldId id="663" r:id="rId65"/>
    <p:sldId id="664" r:id="rId66"/>
    <p:sldId id="665" r:id="rId67"/>
    <p:sldId id="666" r:id="rId68"/>
    <p:sldId id="667" r:id="rId69"/>
    <p:sldId id="668" r:id="rId70"/>
    <p:sldId id="669" r:id="rId71"/>
    <p:sldId id="670" r:id="rId72"/>
    <p:sldId id="671" r:id="rId73"/>
    <p:sldId id="583" r:id="rId74"/>
  </p:sldIdLst>
  <p:sldSz cx="9144000" cy="6858000" type="screen4x3"/>
  <p:notesSz cx="6797675" cy="9928225"/>
  <p:defaultTextStyle>
    <a:defPPr>
      <a:defRPr lang="es-ES_tradnl"/>
    </a:defPPr>
    <a:lvl1pPr algn="l" rtl="0" eaLnBrk="0" fontAlgn="base" hangingPunct="0">
      <a:spcBef>
        <a:spcPct val="0"/>
      </a:spcBef>
      <a:spcAft>
        <a:spcPct val="0"/>
      </a:spcAft>
      <a:defRPr sz="2400" kern="1200">
        <a:solidFill>
          <a:schemeClr val="tx1"/>
        </a:solidFill>
        <a:latin typeface="Arial" charset="0"/>
        <a:ea typeface="MS PGothic" pitchFamily="34" charset="-128"/>
        <a:cs typeface="+mn-cs"/>
      </a:defRPr>
    </a:lvl1pPr>
    <a:lvl2pPr marL="457200" algn="l" rtl="0" eaLnBrk="0" fontAlgn="base" hangingPunct="0">
      <a:spcBef>
        <a:spcPct val="0"/>
      </a:spcBef>
      <a:spcAft>
        <a:spcPct val="0"/>
      </a:spcAft>
      <a:defRPr sz="2400" kern="1200">
        <a:solidFill>
          <a:schemeClr val="tx1"/>
        </a:solidFill>
        <a:latin typeface="Arial" charset="0"/>
        <a:ea typeface="MS PGothic" pitchFamily="34" charset="-128"/>
        <a:cs typeface="+mn-cs"/>
      </a:defRPr>
    </a:lvl2pPr>
    <a:lvl3pPr marL="914400" algn="l" rtl="0" eaLnBrk="0" fontAlgn="base" hangingPunct="0">
      <a:spcBef>
        <a:spcPct val="0"/>
      </a:spcBef>
      <a:spcAft>
        <a:spcPct val="0"/>
      </a:spcAft>
      <a:defRPr sz="2400" kern="1200">
        <a:solidFill>
          <a:schemeClr val="tx1"/>
        </a:solidFill>
        <a:latin typeface="Arial" charset="0"/>
        <a:ea typeface="MS PGothic" pitchFamily="34" charset="-128"/>
        <a:cs typeface="+mn-cs"/>
      </a:defRPr>
    </a:lvl3pPr>
    <a:lvl4pPr marL="1371600" algn="l" rtl="0" eaLnBrk="0" fontAlgn="base" hangingPunct="0">
      <a:spcBef>
        <a:spcPct val="0"/>
      </a:spcBef>
      <a:spcAft>
        <a:spcPct val="0"/>
      </a:spcAft>
      <a:defRPr sz="2400" kern="1200">
        <a:solidFill>
          <a:schemeClr val="tx1"/>
        </a:solidFill>
        <a:latin typeface="Arial" charset="0"/>
        <a:ea typeface="MS PGothic" pitchFamily="34" charset="-128"/>
        <a:cs typeface="+mn-cs"/>
      </a:defRPr>
    </a:lvl4pPr>
    <a:lvl5pPr marL="1828800" algn="l" rtl="0" eaLnBrk="0" fontAlgn="base" hangingPunct="0">
      <a:spcBef>
        <a:spcPct val="0"/>
      </a:spcBef>
      <a:spcAft>
        <a:spcPct val="0"/>
      </a:spcAft>
      <a:defRPr sz="2400" kern="1200">
        <a:solidFill>
          <a:schemeClr val="tx1"/>
        </a:solidFill>
        <a:latin typeface="Arial" charset="0"/>
        <a:ea typeface="MS PGothic" pitchFamily="34" charset="-128"/>
        <a:cs typeface="+mn-cs"/>
      </a:defRPr>
    </a:lvl5pPr>
    <a:lvl6pPr marL="2286000" algn="l" defTabSz="914400" rtl="0" eaLnBrk="1" latinLnBrk="0" hangingPunct="1">
      <a:defRPr sz="2400" kern="1200">
        <a:solidFill>
          <a:schemeClr val="tx1"/>
        </a:solidFill>
        <a:latin typeface="Arial" charset="0"/>
        <a:ea typeface="MS PGothic" pitchFamily="34" charset="-128"/>
        <a:cs typeface="+mn-cs"/>
      </a:defRPr>
    </a:lvl6pPr>
    <a:lvl7pPr marL="2743200" algn="l" defTabSz="914400" rtl="0" eaLnBrk="1" latinLnBrk="0" hangingPunct="1">
      <a:defRPr sz="2400" kern="1200">
        <a:solidFill>
          <a:schemeClr val="tx1"/>
        </a:solidFill>
        <a:latin typeface="Arial" charset="0"/>
        <a:ea typeface="MS PGothic" pitchFamily="34" charset="-128"/>
        <a:cs typeface="+mn-cs"/>
      </a:defRPr>
    </a:lvl7pPr>
    <a:lvl8pPr marL="3200400" algn="l" defTabSz="914400" rtl="0" eaLnBrk="1" latinLnBrk="0" hangingPunct="1">
      <a:defRPr sz="2400" kern="1200">
        <a:solidFill>
          <a:schemeClr val="tx1"/>
        </a:solidFill>
        <a:latin typeface="Arial" charset="0"/>
        <a:ea typeface="MS PGothic" pitchFamily="34" charset="-128"/>
        <a:cs typeface="+mn-cs"/>
      </a:defRPr>
    </a:lvl8pPr>
    <a:lvl9pPr marL="3657600" algn="l" defTabSz="914400" rtl="0" eaLnBrk="1" latinLnBrk="0" hangingPunct="1">
      <a:defRPr sz="2400" kern="1200">
        <a:solidFill>
          <a:schemeClr val="tx1"/>
        </a:solidFill>
        <a:latin typeface="Arial" charset="0"/>
        <a:ea typeface="MS PGothic" pitchFamily="34" charset="-128"/>
        <a:cs typeface="+mn-cs"/>
      </a:defRPr>
    </a:lvl9pPr>
  </p:defaultTextStyle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clrMru>
    <a:srgbClr val="000000"/>
    <a:srgbClr val="F47C00"/>
    <a:srgbClr val="FABE80"/>
    <a:srgbClr val="809FC3"/>
  </p:clrMru>
</p:presentationPr>
</file>

<file path=ppt/tableStyles.xml><?xml version="1.0" encoding="utf-8"?>
<a:tblStyleLst xmlns:a="http://schemas.openxmlformats.org/drawingml/2006/main" def="{5C22544A-7EE6-4342-B048-85BDC9FD1C3A}">
  <a:tblStyle styleId="{72833802-FEF1-4C79-8D5D-14CF1EAF98D9}" styleName="Estilo claro 2 - Énfasis 2">
    <a:wholeTbl>
      <a:tcTxStyle>
        <a:fontRef idx="minor">
          <a:scrgbClr r="0" g="0" b="0"/>
        </a:fontRef>
        <a:schemeClr val="tx1"/>
      </a:tcTxStyle>
      <a:tcStyle>
        <a:tcBdr>
          <a:left>
            <a:lnRef idx="1">
              <a:schemeClr val="accent2"/>
            </a:lnRef>
          </a:left>
          <a:right>
            <a:lnRef idx="1">
              <a:schemeClr val="accent2"/>
            </a:lnRef>
          </a:right>
          <a:top>
            <a:lnRef idx="1">
              <a:schemeClr val="accent2"/>
            </a:lnRef>
          </a:top>
          <a:bottom>
            <a:lnRef idx="1">
              <a:schemeClr val="accent2"/>
            </a:lnRef>
          </a:bottom>
          <a:insideH>
            <a:ln>
              <a:noFill/>
            </a:ln>
          </a:insideH>
          <a:insideV>
            <a:ln>
              <a:noFill/>
            </a:ln>
          </a:insideV>
        </a:tcBdr>
        <a:fill>
          <a:noFill/>
        </a:fill>
      </a:tcStyle>
    </a:wholeTbl>
    <a:band1H>
      <a:tcStyle>
        <a:tcBdr>
          <a:top>
            <a:lnRef idx="1">
              <a:schemeClr val="accent2"/>
            </a:lnRef>
          </a:top>
          <a:bottom>
            <a:lnRef idx="1">
              <a:schemeClr val="accent2"/>
            </a:lnRef>
          </a:bottom>
        </a:tcBdr>
      </a:tcStyle>
    </a:band1H>
    <a:band1V>
      <a:tcStyle>
        <a:tcBdr>
          <a:left>
            <a:lnRef idx="1">
              <a:schemeClr val="accent2"/>
            </a:lnRef>
          </a:left>
          <a:right>
            <a:lnRef idx="1">
              <a:schemeClr val="accent2"/>
            </a:lnRef>
          </a:right>
        </a:tcBdr>
      </a:tcStyle>
    </a:band1V>
    <a:band2V>
      <a:tcStyle>
        <a:tcBdr>
          <a:left>
            <a:lnRef idx="1">
              <a:schemeClr val="accent2"/>
            </a:lnRef>
          </a:left>
          <a:right>
            <a:lnRef idx="1">
              <a:schemeClr val="accent2"/>
            </a:lnRef>
          </a:right>
        </a:tcBdr>
      </a:tcStyle>
    </a:band2V>
    <a:lastCol>
      <a:tcTxStyle b="on"/>
      <a:tcStyle>
        <a:tcBdr/>
      </a:tcStyle>
    </a:lastCol>
    <a:firstCol>
      <a:tcTxStyle b="on"/>
      <a:tcStyle>
        <a:tcBdr/>
      </a:tcStyle>
    </a:firstCol>
    <a:lastRow>
      <a:tcTxStyle b="on"/>
      <a:tcStyle>
        <a:tcBdr>
          <a:top>
            <a:ln w="50800" cmpd="dbl">
              <a:solidFill>
                <a:schemeClr val="accent2"/>
              </a:solidFill>
            </a:ln>
          </a:top>
        </a:tcBdr>
      </a:tcStyle>
    </a:lastRow>
    <a:firstRow>
      <a:tcTxStyle b="on">
        <a:fontRef idx="minor">
          <a:scrgbClr r="0" g="0" b="0"/>
        </a:fontRef>
        <a:schemeClr val="bg1"/>
      </a:tcTxStyle>
      <a:tcStyle>
        <a:tcBdr/>
        <a:fillRef idx="1">
          <a:schemeClr val="accent2"/>
        </a:fillRef>
      </a:tcStyle>
    </a:firstRow>
  </a:tblStyle>
  <a:tblStyle styleId="{68D230F3-CF80-4859-8CE7-A43EE81993B5}" styleName="Estilo claro 1 - Énfasis 6">
    <a:wholeTbl>
      <a:tcTxStyle>
        <a:fontRef idx="minor">
          <a:scrgbClr r="0" g="0" b="0"/>
        </a:fontRef>
        <a:schemeClr val="tx1"/>
      </a:tcTxStyle>
      <a:tcStyle>
        <a:tcBdr>
          <a:left>
            <a:ln>
              <a:noFill/>
            </a:ln>
          </a:left>
          <a:right>
            <a:ln>
              <a:noFill/>
            </a:ln>
          </a:right>
          <a:top>
            <a:ln w="12700" cmpd="sng">
              <a:solidFill>
                <a:schemeClr val="accent6"/>
              </a:solidFill>
            </a:ln>
          </a:top>
          <a:bottom>
            <a:ln w="12700" cmpd="sng">
              <a:solidFill>
                <a:schemeClr val="accent6"/>
              </a:solidFill>
            </a:ln>
          </a:bottom>
          <a:insideH>
            <a:ln>
              <a:noFill/>
            </a:ln>
          </a:insideH>
          <a:insideV>
            <a:ln>
              <a:noFill/>
            </a:ln>
          </a:insideV>
        </a:tcBdr>
        <a:fill>
          <a:noFill/>
        </a:fill>
      </a:tcStyle>
    </a:wholeTbl>
    <a:band1H>
      <a:tcStyle>
        <a:tcBdr/>
        <a:fill>
          <a:solidFill>
            <a:schemeClr val="accent6">
              <a:alpha val="2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6">
              <a:alpha val="20000"/>
            </a:schemeClr>
          </a:solidFill>
        </a:fill>
      </a:tcStyle>
    </a:band1V>
    <a:lastCol>
      <a:tcTxStyle b="on"/>
      <a:tcStyle>
        <a:tcBdr/>
      </a:tcStyle>
    </a:lastCol>
    <a:firstCol>
      <a:tcTxStyle b="on"/>
      <a:tcStyle>
        <a:tcBdr/>
      </a:tcStyle>
    </a:firstCol>
    <a:lastRow>
      <a:tcTxStyle b="on"/>
      <a:tcStyle>
        <a:tcBdr>
          <a:top>
            <a:ln w="12700" cmpd="sng">
              <a:solidFill>
                <a:schemeClr val="accent6"/>
              </a:solidFill>
            </a:ln>
          </a:top>
        </a:tcBdr>
        <a:fill>
          <a:noFill/>
        </a:fill>
      </a:tcStyle>
    </a:lastRow>
    <a:firstRow>
      <a:tcTxStyle b="on"/>
      <a:tcStyle>
        <a:tcBdr>
          <a:bottom>
            <a:ln w="12700" cmpd="sng">
              <a:solidFill>
                <a:schemeClr val="accent6"/>
              </a:solidFill>
            </a:ln>
          </a:bottom>
        </a:tcBdr>
        <a:fill>
          <a:noFill/>
        </a:fill>
      </a:tcStyle>
    </a:firstRow>
  </a:tblStyle>
  <a:tblStyle styleId="{9DCAF9ED-07DC-4A11-8D7F-57B35C25682E}" styleName="Estilo medio 1 - Énfasis 2">
    <a:wholeTbl>
      <a:tcTxStyle>
        <a:fontRef idx="minor">
          <a:scrgbClr r="0" g="0" b="0"/>
        </a:fontRef>
        <a:schemeClr val="dk1"/>
      </a:tcTxStyle>
      <a:tcStyle>
        <a:tcBdr>
          <a:left>
            <a:ln w="12700" cmpd="sng">
              <a:solidFill>
                <a:schemeClr val="accent2"/>
              </a:solidFill>
            </a:ln>
          </a:left>
          <a:right>
            <a:ln w="12700" cmpd="sng">
              <a:solidFill>
                <a:schemeClr val="accent2"/>
              </a:solidFill>
            </a:ln>
          </a:right>
          <a:top>
            <a:ln w="12700" cmpd="sng">
              <a:solidFill>
                <a:schemeClr val="accent2"/>
              </a:solidFill>
            </a:ln>
          </a:top>
          <a:bottom>
            <a:ln w="12700" cmpd="sng">
              <a:solidFill>
                <a:schemeClr val="accent2"/>
              </a:solidFill>
            </a:ln>
          </a:bottom>
          <a:insideH>
            <a:ln w="12700" cmpd="sng">
              <a:solidFill>
                <a:schemeClr val="accent2"/>
              </a:solidFill>
            </a:ln>
          </a:insideH>
          <a:insideV>
            <a:ln>
              <a:noFill/>
            </a:ln>
          </a:insideV>
        </a:tcBdr>
        <a:fill>
          <a:solidFill>
            <a:schemeClr val="lt1"/>
          </a:solidFill>
        </a:fill>
      </a:tcStyle>
    </a:wholeTbl>
    <a:band1H>
      <a:tcStyle>
        <a:tcBdr/>
        <a:fill>
          <a:solidFill>
            <a:schemeClr val="accent2">
              <a:tint val="20000"/>
            </a:schemeClr>
          </a:solidFill>
        </a:fill>
      </a:tcStyle>
    </a:band1H>
    <a:band1V>
      <a:tcStyle>
        <a:tcBdr/>
        <a:fill>
          <a:solidFill>
            <a:schemeClr val="accent2">
              <a:tint val="20000"/>
            </a:schemeClr>
          </a:solidFill>
        </a:fill>
      </a:tcStyle>
    </a:band1V>
    <a:lastCol>
      <a:tcTxStyle b="on"/>
      <a:tcStyle>
        <a:tcBdr/>
      </a:tcStyle>
    </a:lastCol>
    <a:firstCol>
      <a:tcTxStyle b="on"/>
      <a:tcStyle>
        <a:tcBdr/>
      </a:tcStyle>
    </a:firstCol>
    <a:lastRow>
      <a:tcTxStyle b="on"/>
      <a:tcStyle>
        <a:tcBdr>
          <a:top>
            <a:ln w="50800" cmpd="dbl">
              <a:solidFill>
                <a:schemeClr val="accent2"/>
              </a:solidFill>
            </a:ln>
          </a:top>
        </a:tcBdr>
        <a:fill>
          <a:solidFill>
            <a:schemeClr val="lt1"/>
          </a:solidFill>
        </a:fill>
      </a:tcStyle>
    </a:lastRow>
    <a:firstRow>
      <a:tcTxStyle b="on">
        <a:fontRef idx="minor">
          <a:scrgbClr r="0" g="0" b="0"/>
        </a:fontRef>
        <a:schemeClr val="lt1"/>
      </a:tcTxStyle>
      <a:tcStyle>
        <a:tcBdr/>
        <a:fill>
          <a:solidFill>
            <a:schemeClr val="accent2"/>
          </a:solidFill>
        </a:fill>
      </a:tcStyle>
    </a:firstRow>
  </a:tblStyle>
  <a:tblStyle styleId="{46F890A9-2807-4EBB-B81D-B2AA78EC7F39}" styleName="Estilo oscuro 2 - Énfasis 5/Énfasis 6">
    <a:wholeTbl>
      <a:tcTxStyle>
        <a:fontRef idx="minor">
          <a:scrgbClr r="0" g="0" b="0"/>
        </a:fontRef>
        <a:schemeClr val="dk1"/>
      </a:tcTxStyle>
      <a:tcStyle>
        <a:tcBdr>
          <a:left>
            <a:ln>
              <a:noFill/>
            </a:ln>
          </a:left>
          <a:right>
            <a:ln>
              <a:noFill/>
            </a:ln>
          </a:right>
          <a:top>
            <a:ln>
              <a:noFill/>
            </a:ln>
          </a:top>
          <a:bottom>
            <a:ln>
              <a:noFill/>
            </a:ln>
          </a:bottom>
          <a:insideH>
            <a:ln>
              <a:noFill/>
            </a:ln>
          </a:insideH>
          <a:insideV>
            <a:ln>
              <a:noFill/>
            </a:ln>
          </a:insideV>
        </a:tcBdr>
        <a:fill>
          <a:solidFill>
            <a:schemeClr val="accent5">
              <a:tint val="20000"/>
            </a:schemeClr>
          </a:solidFill>
        </a:fill>
      </a:tcStyle>
    </a:wholeTbl>
    <a:band1H>
      <a:tcStyle>
        <a:tcBdr/>
        <a:fill>
          <a:solidFill>
            <a:schemeClr val="accent5">
              <a:tint val="40000"/>
            </a:schemeClr>
          </a:solidFill>
        </a:fill>
      </a:tcStyle>
    </a:band1H>
    <a:band1V>
      <a:tcStyle>
        <a:tcBdr/>
        <a:fill>
          <a:solidFill>
            <a:schemeClr val="accent5">
              <a:tint val="40000"/>
            </a:schemeClr>
          </a:solidFill>
        </a:fill>
      </a:tcStyle>
    </a:band1V>
    <a:lastCol>
      <a:tcTxStyle b="on"/>
      <a:tcStyle>
        <a:tcBdr/>
      </a:tcStyle>
    </a:lastCol>
    <a:firstCol>
      <a:tcTxStyle b="on"/>
      <a:tcStyle>
        <a:tcBdr/>
      </a:tcStyle>
    </a:firstCol>
    <a:lastRow>
      <a:tcTxStyle b="on"/>
      <a:tcStyle>
        <a:tcBdr>
          <a:top>
            <a:ln w="50800" cmpd="dbl">
              <a:solidFill>
                <a:schemeClr val="dk1"/>
              </a:solidFill>
            </a:ln>
          </a:top>
        </a:tcBdr>
        <a:fill>
          <a:solidFill>
            <a:schemeClr val="accent5">
              <a:tint val="20000"/>
            </a:schemeClr>
          </a:solidFill>
        </a:fill>
      </a:tcStyle>
    </a:lastRow>
    <a:firstRow>
      <a:tcTxStyle b="on">
        <a:fontRef idx="minor">
          <a:scrgbClr r="0" g="0" b="0"/>
        </a:fontRef>
        <a:schemeClr val="lt1"/>
      </a:tcTxStyle>
      <a:tcStyle>
        <a:tcBdr/>
        <a:fill>
          <a:solidFill>
            <a:schemeClr val="accent6"/>
          </a:solidFill>
        </a:fill>
      </a:tcStyle>
    </a:firstRow>
  </a:tblStyle>
  <a:tblStyle styleId="{93296810-A885-4BE3-A3E7-6D5BEEA58F35}" styleName="Estilo medio 2 - Énfasis 6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6">
              <a:tint val="20000"/>
            </a:schemeClr>
          </a:solidFill>
        </a:fill>
      </a:tcStyle>
    </a:wholeTbl>
    <a:band1H>
      <a:tcStyle>
        <a:tcBdr/>
        <a:fill>
          <a:solidFill>
            <a:schemeClr val="accent6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6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6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6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6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6"/>
          </a:solidFill>
        </a:fill>
      </a:tcStyle>
    </a:firstRow>
  </a:tblStyle>
  <a:tblStyle styleId="{5C22544A-7EE6-4342-B048-85BDC9FD1C3A}" styleName="Medium Style 2 - Accent 1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1">
              <a:tint val="20000"/>
            </a:schemeClr>
          </a:solidFill>
        </a:fill>
      </a:tcStyle>
    </a:wholeTbl>
    <a:band1H>
      <a:tcStyle>
        <a:tcBdr/>
        <a:fill>
          <a:solidFill>
            <a:schemeClr val="accent1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1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1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1"/>
          </a:solidFill>
        </a:fill>
      </a:tcStyle>
    </a:firstRow>
  </a:tblStyle>
  <a:tblStyle styleId="{F5AB1C69-6EDB-4FF4-983F-18BD219EF322}" styleName="Medium Style 2 - Accent 3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3">
              <a:tint val="20000"/>
            </a:schemeClr>
          </a:solidFill>
        </a:fill>
      </a:tcStyle>
    </a:wholeTbl>
    <a:band1H>
      <a:tcStyle>
        <a:tcBdr/>
        <a:fill>
          <a:solidFill>
            <a:schemeClr val="accent3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3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3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3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3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3"/>
          </a:solidFill>
        </a:fill>
      </a:tcStyle>
    </a:firstRow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13382" autoAdjust="0"/>
    <p:restoredTop sz="86744" autoAdjust="0"/>
  </p:normalViewPr>
  <p:slideViewPr>
    <p:cSldViewPr snapToGrid="0">
      <p:cViewPr>
        <p:scale>
          <a:sx n="70" d="100"/>
          <a:sy n="70" d="100"/>
        </p:scale>
        <p:origin x="-1228" y="384"/>
      </p:cViewPr>
      <p:guideLst>
        <p:guide orient="horz" pos="2160"/>
        <p:guide pos="2880"/>
      </p:guideLst>
    </p:cSldViewPr>
  </p:slideViewPr>
  <p:outlineViewPr>
    <p:cViewPr>
      <p:scale>
        <a:sx n="33" d="100"/>
        <a:sy n="33" d="100"/>
      </p:scale>
      <p:origin x="0" y="0"/>
    </p:cViewPr>
    <p:sldLst>
      <p:sld r:id="rId1" collapse="1"/>
      <p:sld r:id="rId2" collapse="1"/>
      <p:sld r:id="rId3" collapse="1"/>
    </p:sldLst>
  </p:outlineViewPr>
  <p:notesTextViewPr>
    <p:cViewPr>
      <p:scale>
        <a:sx n="100" d="100"/>
        <a:sy n="100" d="100"/>
      </p:scale>
      <p:origin x="0" y="0"/>
    </p:cViewPr>
  </p:notesTextViewPr>
  <p:sorterViewPr>
    <p:cViewPr>
      <p:scale>
        <a:sx n="66" d="100"/>
        <a:sy n="66" d="100"/>
      </p:scale>
      <p:origin x="0" y="0"/>
    </p:cViewPr>
  </p:sorterViewPr>
  <p:notesViewPr>
    <p:cSldViewPr snapToGrid="0">
      <p:cViewPr varScale="1">
        <p:scale>
          <a:sx n="82" d="100"/>
          <a:sy n="82" d="100"/>
        </p:scale>
        <p:origin x="-3234" y="-78"/>
      </p:cViewPr>
      <p:guideLst>
        <p:guide orient="horz" pos="3128"/>
        <p:guide pos="2142"/>
      </p:guideLst>
    </p:cSldViewPr>
  </p:notesViewPr>
  <p:gridSpacing cx="73736200" cy="73736200"/>
</p:viewPr>
</file>

<file path=ppt/_rels/presentation.xml.rels><?xml version="1.0" encoding="UTF-8" standalone="yes"?>
<Relationships xmlns="http://schemas.openxmlformats.org/package/2006/relationships"><Relationship Id="rId13" Type="http://schemas.openxmlformats.org/officeDocument/2006/relationships/slide" Target="slides/slide9.xml"/><Relationship Id="rId18" Type="http://schemas.openxmlformats.org/officeDocument/2006/relationships/slide" Target="slides/slide14.xml"/><Relationship Id="rId26" Type="http://schemas.openxmlformats.org/officeDocument/2006/relationships/slide" Target="slides/slide22.xml"/><Relationship Id="rId39" Type="http://schemas.openxmlformats.org/officeDocument/2006/relationships/slide" Target="slides/slide35.xml"/><Relationship Id="rId21" Type="http://schemas.openxmlformats.org/officeDocument/2006/relationships/slide" Target="slides/slide17.xml"/><Relationship Id="rId34" Type="http://schemas.openxmlformats.org/officeDocument/2006/relationships/slide" Target="slides/slide30.xml"/><Relationship Id="rId42" Type="http://schemas.openxmlformats.org/officeDocument/2006/relationships/slide" Target="slides/slide38.xml"/><Relationship Id="rId47" Type="http://schemas.openxmlformats.org/officeDocument/2006/relationships/slide" Target="slides/slide43.xml"/><Relationship Id="rId50" Type="http://schemas.openxmlformats.org/officeDocument/2006/relationships/slide" Target="slides/slide46.xml"/><Relationship Id="rId55" Type="http://schemas.openxmlformats.org/officeDocument/2006/relationships/slide" Target="slides/slide51.xml"/><Relationship Id="rId63" Type="http://schemas.openxmlformats.org/officeDocument/2006/relationships/slide" Target="slides/slide59.xml"/><Relationship Id="rId68" Type="http://schemas.openxmlformats.org/officeDocument/2006/relationships/slide" Target="slides/slide64.xml"/><Relationship Id="rId76" Type="http://schemas.openxmlformats.org/officeDocument/2006/relationships/handoutMaster" Target="handoutMasters/handoutMaster1.xml"/><Relationship Id="rId7" Type="http://schemas.openxmlformats.org/officeDocument/2006/relationships/slide" Target="slides/slide3.xml"/><Relationship Id="rId71" Type="http://schemas.openxmlformats.org/officeDocument/2006/relationships/slide" Target="slides/slide67.xml"/><Relationship Id="rId2" Type="http://schemas.openxmlformats.org/officeDocument/2006/relationships/slideMaster" Target="slideMasters/slideMaster2.xml"/><Relationship Id="rId16" Type="http://schemas.openxmlformats.org/officeDocument/2006/relationships/slide" Target="slides/slide12.xml"/><Relationship Id="rId29" Type="http://schemas.openxmlformats.org/officeDocument/2006/relationships/slide" Target="slides/slide25.xml"/><Relationship Id="rId11" Type="http://schemas.openxmlformats.org/officeDocument/2006/relationships/slide" Target="slides/slide7.xml"/><Relationship Id="rId24" Type="http://schemas.openxmlformats.org/officeDocument/2006/relationships/slide" Target="slides/slide20.xml"/><Relationship Id="rId32" Type="http://schemas.openxmlformats.org/officeDocument/2006/relationships/slide" Target="slides/slide28.xml"/><Relationship Id="rId37" Type="http://schemas.openxmlformats.org/officeDocument/2006/relationships/slide" Target="slides/slide33.xml"/><Relationship Id="rId40" Type="http://schemas.openxmlformats.org/officeDocument/2006/relationships/slide" Target="slides/slide36.xml"/><Relationship Id="rId45" Type="http://schemas.openxmlformats.org/officeDocument/2006/relationships/slide" Target="slides/slide41.xml"/><Relationship Id="rId53" Type="http://schemas.openxmlformats.org/officeDocument/2006/relationships/slide" Target="slides/slide49.xml"/><Relationship Id="rId58" Type="http://schemas.openxmlformats.org/officeDocument/2006/relationships/slide" Target="slides/slide54.xml"/><Relationship Id="rId66" Type="http://schemas.openxmlformats.org/officeDocument/2006/relationships/slide" Target="slides/slide62.xml"/><Relationship Id="rId74" Type="http://schemas.openxmlformats.org/officeDocument/2006/relationships/slide" Target="slides/slide70.xml"/><Relationship Id="rId79" Type="http://schemas.openxmlformats.org/officeDocument/2006/relationships/theme" Target="theme/theme1.xml"/><Relationship Id="rId5" Type="http://schemas.openxmlformats.org/officeDocument/2006/relationships/slide" Target="slides/slide1.xml"/><Relationship Id="rId61" Type="http://schemas.openxmlformats.org/officeDocument/2006/relationships/slide" Target="slides/slide57.xml"/><Relationship Id="rId10" Type="http://schemas.openxmlformats.org/officeDocument/2006/relationships/slide" Target="slides/slide6.xml"/><Relationship Id="rId19" Type="http://schemas.openxmlformats.org/officeDocument/2006/relationships/slide" Target="slides/slide15.xml"/><Relationship Id="rId31" Type="http://schemas.openxmlformats.org/officeDocument/2006/relationships/slide" Target="slides/slide27.xml"/><Relationship Id="rId44" Type="http://schemas.openxmlformats.org/officeDocument/2006/relationships/slide" Target="slides/slide40.xml"/><Relationship Id="rId52" Type="http://schemas.openxmlformats.org/officeDocument/2006/relationships/slide" Target="slides/slide48.xml"/><Relationship Id="rId60" Type="http://schemas.openxmlformats.org/officeDocument/2006/relationships/slide" Target="slides/slide56.xml"/><Relationship Id="rId65" Type="http://schemas.openxmlformats.org/officeDocument/2006/relationships/slide" Target="slides/slide61.xml"/><Relationship Id="rId73" Type="http://schemas.openxmlformats.org/officeDocument/2006/relationships/slide" Target="slides/slide69.xml"/><Relationship Id="rId78" Type="http://schemas.openxmlformats.org/officeDocument/2006/relationships/viewProps" Target="viewProps.xml"/><Relationship Id="rId4" Type="http://schemas.openxmlformats.org/officeDocument/2006/relationships/slideMaster" Target="slideMasters/slideMaster4.xml"/><Relationship Id="rId9" Type="http://schemas.openxmlformats.org/officeDocument/2006/relationships/slide" Target="slides/slide5.xml"/><Relationship Id="rId14" Type="http://schemas.openxmlformats.org/officeDocument/2006/relationships/slide" Target="slides/slide10.xml"/><Relationship Id="rId22" Type="http://schemas.openxmlformats.org/officeDocument/2006/relationships/slide" Target="slides/slide18.xml"/><Relationship Id="rId27" Type="http://schemas.openxmlformats.org/officeDocument/2006/relationships/slide" Target="slides/slide23.xml"/><Relationship Id="rId30" Type="http://schemas.openxmlformats.org/officeDocument/2006/relationships/slide" Target="slides/slide26.xml"/><Relationship Id="rId35" Type="http://schemas.openxmlformats.org/officeDocument/2006/relationships/slide" Target="slides/slide31.xml"/><Relationship Id="rId43" Type="http://schemas.openxmlformats.org/officeDocument/2006/relationships/slide" Target="slides/slide39.xml"/><Relationship Id="rId48" Type="http://schemas.openxmlformats.org/officeDocument/2006/relationships/slide" Target="slides/slide44.xml"/><Relationship Id="rId56" Type="http://schemas.openxmlformats.org/officeDocument/2006/relationships/slide" Target="slides/slide52.xml"/><Relationship Id="rId64" Type="http://schemas.openxmlformats.org/officeDocument/2006/relationships/slide" Target="slides/slide60.xml"/><Relationship Id="rId69" Type="http://schemas.openxmlformats.org/officeDocument/2006/relationships/slide" Target="slides/slide65.xml"/><Relationship Id="rId77" Type="http://schemas.openxmlformats.org/officeDocument/2006/relationships/presProps" Target="presProps.xml"/><Relationship Id="rId8" Type="http://schemas.openxmlformats.org/officeDocument/2006/relationships/slide" Target="slides/slide4.xml"/><Relationship Id="rId51" Type="http://schemas.openxmlformats.org/officeDocument/2006/relationships/slide" Target="slides/slide47.xml"/><Relationship Id="rId72" Type="http://schemas.openxmlformats.org/officeDocument/2006/relationships/slide" Target="slides/slide68.xml"/><Relationship Id="rId80" Type="http://schemas.openxmlformats.org/officeDocument/2006/relationships/tableStyles" Target="tableStyles.xml"/><Relationship Id="rId3" Type="http://schemas.openxmlformats.org/officeDocument/2006/relationships/slideMaster" Target="slideMasters/slideMaster3.xml"/><Relationship Id="rId12" Type="http://schemas.openxmlformats.org/officeDocument/2006/relationships/slide" Target="slides/slide8.xml"/><Relationship Id="rId17" Type="http://schemas.openxmlformats.org/officeDocument/2006/relationships/slide" Target="slides/slide13.xml"/><Relationship Id="rId25" Type="http://schemas.openxmlformats.org/officeDocument/2006/relationships/slide" Target="slides/slide21.xml"/><Relationship Id="rId33" Type="http://schemas.openxmlformats.org/officeDocument/2006/relationships/slide" Target="slides/slide29.xml"/><Relationship Id="rId38" Type="http://schemas.openxmlformats.org/officeDocument/2006/relationships/slide" Target="slides/slide34.xml"/><Relationship Id="rId46" Type="http://schemas.openxmlformats.org/officeDocument/2006/relationships/slide" Target="slides/slide42.xml"/><Relationship Id="rId59" Type="http://schemas.openxmlformats.org/officeDocument/2006/relationships/slide" Target="slides/slide55.xml"/><Relationship Id="rId67" Type="http://schemas.openxmlformats.org/officeDocument/2006/relationships/slide" Target="slides/slide63.xml"/><Relationship Id="rId20" Type="http://schemas.openxmlformats.org/officeDocument/2006/relationships/slide" Target="slides/slide16.xml"/><Relationship Id="rId41" Type="http://schemas.openxmlformats.org/officeDocument/2006/relationships/slide" Target="slides/slide37.xml"/><Relationship Id="rId54" Type="http://schemas.openxmlformats.org/officeDocument/2006/relationships/slide" Target="slides/slide50.xml"/><Relationship Id="rId62" Type="http://schemas.openxmlformats.org/officeDocument/2006/relationships/slide" Target="slides/slide58.xml"/><Relationship Id="rId70" Type="http://schemas.openxmlformats.org/officeDocument/2006/relationships/slide" Target="slides/slide66.xml"/><Relationship Id="rId75" Type="http://schemas.openxmlformats.org/officeDocument/2006/relationships/notesMaster" Target="notesMasters/notesMaster1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2.xml"/><Relationship Id="rId15" Type="http://schemas.openxmlformats.org/officeDocument/2006/relationships/slide" Target="slides/slide11.xml"/><Relationship Id="rId23" Type="http://schemas.openxmlformats.org/officeDocument/2006/relationships/slide" Target="slides/slide19.xml"/><Relationship Id="rId28" Type="http://schemas.openxmlformats.org/officeDocument/2006/relationships/slide" Target="slides/slide24.xml"/><Relationship Id="rId36" Type="http://schemas.openxmlformats.org/officeDocument/2006/relationships/slide" Target="slides/slide32.xml"/><Relationship Id="rId49" Type="http://schemas.openxmlformats.org/officeDocument/2006/relationships/slide" Target="slides/slide45.xml"/><Relationship Id="rId57" Type="http://schemas.openxmlformats.org/officeDocument/2006/relationships/slide" Target="slides/slide53.xml"/></Relationships>
</file>

<file path=ppt/_rels/viewProps.xml.rels><?xml version="1.0" encoding="UTF-8" standalone="yes"?>
<Relationships xmlns="http://schemas.openxmlformats.org/package/2006/relationships"><Relationship Id="rId3" Type="http://schemas.openxmlformats.org/officeDocument/2006/relationships/slide" Target="slides/slide5.xml"/><Relationship Id="rId2" Type="http://schemas.openxmlformats.org/officeDocument/2006/relationships/slide" Target="slides/slide4.xml"/><Relationship Id="rId1" Type="http://schemas.openxmlformats.org/officeDocument/2006/relationships/slide" Target="slides/slide3.xml"/></Relationships>
</file>

<file path=ppt/drawings/_rels/vmlDrawing1.vml.rels><?xml version="1.0" encoding="UTF-8" standalone="yes"?>
<Relationships xmlns="http://schemas.openxmlformats.org/package/2006/relationships"><Relationship Id="rId1" Type="http://schemas.openxmlformats.org/officeDocument/2006/relationships/image" Target="../media/image13.wmf"/></Relationships>
</file>

<file path=ppt/drawings/_rels/vmlDrawing2.vml.rels><?xml version="1.0" encoding="UTF-8" standalone="yes"?>
<Relationships xmlns="http://schemas.openxmlformats.org/package/2006/relationships"><Relationship Id="rId1" Type="http://schemas.openxmlformats.org/officeDocument/2006/relationships/image" Target="../media/image128.png"/></Relationships>
</file>

<file path=ppt/drawings/_rels/vmlDrawing3.vml.rels><?xml version="1.0" encoding="UTF-8" standalone="yes"?>
<Relationships xmlns="http://schemas.openxmlformats.org/package/2006/relationships"><Relationship Id="rId1" Type="http://schemas.openxmlformats.org/officeDocument/2006/relationships/image" Target="../media/image13.wmf"/></Relationships>
</file>

<file path=ppt/drawings/_rels/vmlDrawing4.vml.rels><?xml version="1.0" encoding="UTF-8" standalone="yes"?>
<Relationships xmlns="http://schemas.openxmlformats.org/package/2006/relationships"><Relationship Id="rId1" Type="http://schemas.openxmlformats.org/officeDocument/2006/relationships/image" Target="../media/image128.png"/></Relationships>
</file>

<file path=ppt/drawings/_rels/vmlDrawing5.vml.rels><?xml version="1.0" encoding="UTF-8" standalone="yes"?>
<Relationships xmlns="http://schemas.openxmlformats.org/package/2006/relationships"><Relationship Id="rId1" Type="http://schemas.openxmlformats.org/officeDocument/2006/relationships/image" Target="../media/image13.wmf"/></Relationships>
</file>

<file path=ppt/drawings/_rels/vmlDrawing6.vml.rels><?xml version="1.0" encoding="UTF-8" standalone="yes"?>
<Relationships xmlns="http://schemas.openxmlformats.org/package/2006/relationships"><Relationship Id="rId1" Type="http://schemas.openxmlformats.org/officeDocument/2006/relationships/image" Target="../media/image13.wmf"/></Relationships>
</file>

<file path=ppt/drawings/_rels/vmlDrawing7.vml.rels><?xml version="1.0" encoding="UTF-8" standalone="yes"?>
<Relationships xmlns="http://schemas.openxmlformats.org/package/2006/relationships"><Relationship Id="rId1" Type="http://schemas.openxmlformats.org/officeDocument/2006/relationships/image" Target="../media/image13.wmf"/></Relationships>
</file>

<file path=ppt/drawings/_rels/vmlDrawing8.vml.rels><?xml version="1.0" encoding="UTF-8" standalone="yes"?>
<Relationships xmlns="http://schemas.openxmlformats.org/package/2006/relationships"><Relationship Id="rId1" Type="http://schemas.openxmlformats.org/officeDocument/2006/relationships/image" Target="../media/image13.wmf"/></Relationships>
</file>

<file path=ppt/handoutMasters/_rels/handout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6.xml"/></Relationships>
</file>

<file path=ppt/handoutMasters/handoutMaster1.xml><?xml version="1.0" encoding="utf-8"?>
<p:handout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Marcador de encabezado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46400" cy="495300"/>
          </a:xfrm>
          <a:prstGeom prst="rect">
            <a:avLst/>
          </a:prstGeom>
        </p:spPr>
        <p:txBody>
          <a:bodyPr vert="horz" lIns="91423" tIns="45712" rIns="91423" bIns="45712" rtlCol="0"/>
          <a:lstStyle>
            <a:lvl1pPr algn="l" eaLnBrk="0" hangingPunct="0">
              <a:defRPr sz="1200">
                <a:latin typeface="Verdana"/>
                <a:ea typeface="ＭＳ Ｐゴシック" pitchFamily="28" charset="-128"/>
                <a:cs typeface="ＭＳ Ｐゴシック" pitchFamily="28" charset="-128"/>
              </a:defRPr>
            </a:lvl1pPr>
          </a:lstStyle>
          <a:p>
            <a:pPr>
              <a:defRPr/>
            </a:pPr>
            <a:endParaRPr lang="es-ES_tradnl"/>
          </a:p>
        </p:txBody>
      </p:sp>
      <p:sp>
        <p:nvSpPr>
          <p:cNvPr id="3" name="Marcador de fecha 2"/>
          <p:cNvSpPr>
            <a:spLocks noGrp="1"/>
          </p:cNvSpPr>
          <p:nvPr>
            <p:ph type="dt" sz="quarter" idx="1"/>
          </p:nvPr>
        </p:nvSpPr>
        <p:spPr>
          <a:xfrm>
            <a:off x="3851275" y="0"/>
            <a:ext cx="2944813" cy="495300"/>
          </a:xfrm>
          <a:prstGeom prst="rect">
            <a:avLst/>
          </a:prstGeom>
        </p:spPr>
        <p:txBody>
          <a:bodyPr vert="horz" lIns="91423" tIns="45712" rIns="91423" bIns="45712" rtlCol="0"/>
          <a:lstStyle>
            <a:lvl1pPr algn="r" eaLnBrk="0" hangingPunct="0">
              <a:defRPr sz="1200">
                <a:latin typeface="Verdana"/>
                <a:ea typeface="ＭＳ Ｐゴシック" pitchFamily="28" charset="-128"/>
                <a:cs typeface="ＭＳ Ｐゴシック" pitchFamily="28" charset="-128"/>
              </a:defRPr>
            </a:lvl1pPr>
          </a:lstStyle>
          <a:p>
            <a:pPr>
              <a:defRPr/>
            </a:pPr>
            <a:fld id="{13E6A1DF-EB89-4E87-B6E5-56FEAAF22E08}" type="datetime1">
              <a:rPr lang="es-ES_tradnl"/>
              <a:pPr>
                <a:defRPr/>
              </a:pPr>
              <a:t>07/12/2016</a:t>
            </a:fld>
            <a:endParaRPr lang="es-ES_tradnl" dirty="0"/>
          </a:p>
        </p:txBody>
      </p:sp>
      <p:sp>
        <p:nvSpPr>
          <p:cNvPr id="4" name="Marcador de pie de página 3"/>
          <p:cNvSpPr>
            <a:spLocks noGrp="1"/>
          </p:cNvSpPr>
          <p:nvPr>
            <p:ph type="ftr" sz="quarter" idx="2"/>
          </p:nvPr>
        </p:nvSpPr>
        <p:spPr>
          <a:xfrm>
            <a:off x="0" y="9431338"/>
            <a:ext cx="2946400" cy="495300"/>
          </a:xfrm>
          <a:prstGeom prst="rect">
            <a:avLst/>
          </a:prstGeom>
        </p:spPr>
        <p:txBody>
          <a:bodyPr vert="horz" lIns="91423" tIns="45712" rIns="91423" bIns="45712" rtlCol="0" anchor="b"/>
          <a:lstStyle>
            <a:lvl1pPr algn="l" eaLnBrk="0" hangingPunct="0">
              <a:defRPr sz="1200">
                <a:latin typeface="Verdana"/>
                <a:ea typeface="ＭＳ Ｐゴシック" pitchFamily="28" charset="-128"/>
                <a:cs typeface="ＭＳ Ｐゴシック" pitchFamily="28" charset="-128"/>
              </a:defRPr>
            </a:lvl1pPr>
          </a:lstStyle>
          <a:p>
            <a:pPr>
              <a:defRPr/>
            </a:pPr>
            <a:endParaRPr lang="es-ES_tradnl"/>
          </a:p>
        </p:txBody>
      </p:sp>
      <p:sp>
        <p:nvSpPr>
          <p:cNvPr id="5" name="Marcador de número de diapositiva 4"/>
          <p:cNvSpPr>
            <a:spLocks noGrp="1"/>
          </p:cNvSpPr>
          <p:nvPr>
            <p:ph type="sldNum" sz="quarter" idx="3"/>
          </p:nvPr>
        </p:nvSpPr>
        <p:spPr>
          <a:xfrm>
            <a:off x="3851275" y="9431338"/>
            <a:ext cx="2944813" cy="495300"/>
          </a:xfrm>
          <a:prstGeom prst="rect">
            <a:avLst/>
          </a:prstGeom>
        </p:spPr>
        <p:txBody>
          <a:bodyPr vert="horz" wrap="square" lIns="91423" tIns="45712" rIns="91423" bIns="45712" numCol="1" anchor="b" anchorCtr="0" compatLnSpc="1">
            <a:prstTxWarp prst="textNoShape">
              <a:avLst/>
            </a:prstTxWarp>
          </a:bodyPr>
          <a:lstStyle>
            <a:lvl1pPr algn="r">
              <a:defRPr sz="1200">
                <a:latin typeface="Verdana" pitchFamily="34" charset="0"/>
              </a:defRPr>
            </a:lvl1pPr>
          </a:lstStyle>
          <a:p>
            <a:pPr>
              <a:defRPr/>
            </a:pPr>
            <a:fld id="{DB8263EA-BAAA-42F3-8BB7-F6A83DBD51A6}" type="slidenum">
              <a:rPr lang="es-ES_tradnl" altLang="es-ES"/>
              <a:pPr>
                <a:defRPr/>
              </a:pPr>
              <a:t>‹#›</a:t>
            </a:fld>
            <a:endParaRPr lang="es-ES_tradnl" altLang="es-ES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hf hdr="0" ftr="0" dt="0"/>
</p:handoutMaster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5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Marcador de encabezado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46400" cy="495300"/>
          </a:xfrm>
          <a:prstGeom prst="rect">
            <a:avLst/>
          </a:prstGeom>
        </p:spPr>
        <p:txBody>
          <a:bodyPr vert="horz" lIns="91423" tIns="45712" rIns="91423" bIns="45712" rtlCol="0"/>
          <a:lstStyle>
            <a:lvl1pPr algn="l" eaLnBrk="0" hangingPunct="0">
              <a:defRPr sz="1200">
                <a:latin typeface="Verdana"/>
                <a:ea typeface="ＭＳ Ｐゴシック" pitchFamily="28" charset="-128"/>
                <a:cs typeface="ＭＳ Ｐゴシック" pitchFamily="28" charset="-128"/>
              </a:defRPr>
            </a:lvl1pPr>
          </a:lstStyle>
          <a:p>
            <a:pPr>
              <a:defRPr/>
            </a:pPr>
            <a:endParaRPr lang="es-ES_tradnl"/>
          </a:p>
        </p:txBody>
      </p:sp>
      <p:sp>
        <p:nvSpPr>
          <p:cNvPr id="3" name="Marcador de fecha 2"/>
          <p:cNvSpPr>
            <a:spLocks noGrp="1"/>
          </p:cNvSpPr>
          <p:nvPr>
            <p:ph type="dt" idx="1"/>
          </p:nvPr>
        </p:nvSpPr>
        <p:spPr>
          <a:xfrm>
            <a:off x="3851275" y="0"/>
            <a:ext cx="2944813" cy="495300"/>
          </a:xfrm>
          <a:prstGeom prst="rect">
            <a:avLst/>
          </a:prstGeom>
        </p:spPr>
        <p:txBody>
          <a:bodyPr vert="horz" lIns="91423" tIns="45712" rIns="91423" bIns="45712" rtlCol="0"/>
          <a:lstStyle>
            <a:lvl1pPr algn="r" eaLnBrk="0" hangingPunct="0">
              <a:defRPr sz="1200">
                <a:latin typeface="Verdana"/>
                <a:ea typeface="ＭＳ Ｐゴシック" pitchFamily="28" charset="-128"/>
                <a:cs typeface="ＭＳ Ｐゴシック" pitchFamily="28" charset="-128"/>
              </a:defRPr>
            </a:lvl1pPr>
          </a:lstStyle>
          <a:p>
            <a:pPr>
              <a:defRPr/>
            </a:pPr>
            <a:fld id="{37EEE8BB-969A-4AB9-B22D-504E95E48C2C}" type="datetime1">
              <a:rPr lang="es-ES_tradnl"/>
              <a:pPr>
                <a:defRPr/>
              </a:pPr>
              <a:t>07/12/2016</a:t>
            </a:fld>
            <a:endParaRPr lang="es-ES_tradnl" dirty="0"/>
          </a:p>
        </p:txBody>
      </p:sp>
      <p:sp>
        <p:nvSpPr>
          <p:cNvPr id="4" name="Marcador de imagen de diapositiva 3"/>
          <p:cNvSpPr>
            <a:spLocks noGrp="1" noRot="1" noChangeAspect="1"/>
          </p:cNvSpPr>
          <p:nvPr>
            <p:ph type="sldImg" idx="2"/>
          </p:nvPr>
        </p:nvSpPr>
        <p:spPr>
          <a:xfrm>
            <a:off x="915988" y="742950"/>
            <a:ext cx="4965700" cy="3724275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23" tIns="45712" rIns="91423" bIns="45712" rtlCol="0" anchor="ctr"/>
          <a:lstStyle/>
          <a:p>
            <a:pPr lvl="0"/>
            <a:endParaRPr lang="es-ES_tradnl" noProof="0" dirty="0" smtClean="0"/>
          </a:p>
        </p:txBody>
      </p:sp>
      <p:sp>
        <p:nvSpPr>
          <p:cNvPr id="5" name="Marcador de notas 4"/>
          <p:cNvSpPr>
            <a:spLocks noGrp="1"/>
          </p:cNvSpPr>
          <p:nvPr>
            <p:ph type="body" sz="quarter" idx="3"/>
          </p:nvPr>
        </p:nvSpPr>
        <p:spPr>
          <a:xfrm>
            <a:off x="679450" y="4714875"/>
            <a:ext cx="5438775" cy="4467225"/>
          </a:xfrm>
          <a:prstGeom prst="rect">
            <a:avLst/>
          </a:prstGeom>
        </p:spPr>
        <p:txBody>
          <a:bodyPr vert="horz" lIns="91423" tIns="45712" rIns="91423" bIns="45712" rtlCol="0">
            <a:normAutofit/>
          </a:bodyPr>
          <a:lstStyle/>
          <a:p>
            <a:pPr lvl="0"/>
            <a:r>
              <a:rPr lang="es-ES_tradnl" noProof="0" dirty="0" smtClean="0"/>
              <a:t>Haga clic para modificar el estilo de texto del patrón</a:t>
            </a:r>
          </a:p>
          <a:p>
            <a:pPr lvl="1"/>
            <a:r>
              <a:rPr lang="es-ES_tradnl" noProof="0" dirty="0" smtClean="0"/>
              <a:t>Segundo nivel</a:t>
            </a:r>
          </a:p>
          <a:p>
            <a:pPr lvl="2"/>
            <a:r>
              <a:rPr lang="es-ES_tradnl" noProof="0" dirty="0" smtClean="0"/>
              <a:t>Tercer nivel</a:t>
            </a:r>
          </a:p>
          <a:p>
            <a:pPr lvl="3"/>
            <a:r>
              <a:rPr lang="es-ES_tradnl" noProof="0" dirty="0" smtClean="0"/>
              <a:t>Cuarto nivel</a:t>
            </a:r>
          </a:p>
          <a:p>
            <a:pPr lvl="4"/>
            <a:r>
              <a:rPr lang="es-ES_tradnl" noProof="0" dirty="0" smtClean="0"/>
              <a:t>Quinto nivel</a:t>
            </a:r>
          </a:p>
        </p:txBody>
      </p:sp>
      <p:sp>
        <p:nvSpPr>
          <p:cNvPr id="6" name="Marcador de pie de página 5"/>
          <p:cNvSpPr>
            <a:spLocks noGrp="1"/>
          </p:cNvSpPr>
          <p:nvPr>
            <p:ph type="ftr" sz="quarter" idx="4"/>
          </p:nvPr>
        </p:nvSpPr>
        <p:spPr>
          <a:xfrm>
            <a:off x="0" y="9431338"/>
            <a:ext cx="2946400" cy="495300"/>
          </a:xfrm>
          <a:prstGeom prst="rect">
            <a:avLst/>
          </a:prstGeom>
        </p:spPr>
        <p:txBody>
          <a:bodyPr vert="horz" lIns="91423" tIns="45712" rIns="91423" bIns="45712" rtlCol="0" anchor="b"/>
          <a:lstStyle>
            <a:lvl1pPr algn="l" eaLnBrk="0" hangingPunct="0">
              <a:defRPr sz="1200">
                <a:latin typeface="Verdana"/>
                <a:ea typeface="ＭＳ Ｐゴシック" pitchFamily="28" charset="-128"/>
                <a:cs typeface="ＭＳ Ｐゴシック" pitchFamily="28" charset="-128"/>
              </a:defRPr>
            </a:lvl1pPr>
          </a:lstStyle>
          <a:p>
            <a:pPr>
              <a:defRPr/>
            </a:pPr>
            <a:endParaRPr lang="es-ES_tradnl"/>
          </a:p>
        </p:txBody>
      </p:sp>
      <p:sp>
        <p:nvSpPr>
          <p:cNvPr id="7" name="Marcador de número de diapositiva 6"/>
          <p:cNvSpPr>
            <a:spLocks noGrp="1"/>
          </p:cNvSpPr>
          <p:nvPr>
            <p:ph type="sldNum" sz="quarter" idx="5"/>
          </p:nvPr>
        </p:nvSpPr>
        <p:spPr>
          <a:xfrm>
            <a:off x="3851275" y="9431338"/>
            <a:ext cx="2944813" cy="495300"/>
          </a:xfrm>
          <a:prstGeom prst="rect">
            <a:avLst/>
          </a:prstGeom>
        </p:spPr>
        <p:txBody>
          <a:bodyPr vert="horz" wrap="square" lIns="91423" tIns="45712" rIns="91423" bIns="45712" numCol="1" anchor="b" anchorCtr="0" compatLnSpc="1">
            <a:prstTxWarp prst="textNoShape">
              <a:avLst/>
            </a:prstTxWarp>
          </a:bodyPr>
          <a:lstStyle>
            <a:lvl1pPr algn="r">
              <a:defRPr sz="1200">
                <a:latin typeface="Verdana" pitchFamily="34" charset="0"/>
              </a:defRPr>
            </a:lvl1pPr>
          </a:lstStyle>
          <a:p>
            <a:pPr>
              <a:defRPr/>
            </a:pPr>
            <a:fld id="{9863FA31-2224-4C2A-AB45-187856EE20B3}" type="slidenum">
              <a:rPr lang="es-ES_tradnl" altLang="es-ES"/>
              <a:pPr>
                <a:defRPr/>
              </a:pPr>
              <a:t>‹#›</a:t>
            </a:fld>
            <a:endParaRPr lang="es-ES_tradnl" altLang="es-ES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hf hdr="0" ftr="0" dt="0"/>
  <p:notesStyle>
    <a:lvl1pPr algn="l" defTabSz="457200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Verdana"/>
        <a:ea typeface="MS PGothic" pitchFamily="34" charset="-128"/>
        <a:cs typeface="ＭＳ Ｐゴシック" pitchFamily="-109" charset="-128"/>
      </a:defRPr>
    </a:lvl1pPr>
    <a:lvl2pPr marL="457200" algn="l" defTabSz="457200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Verdana"/>
        <a:ea typeface="MS PGothic" pitchFamily="34" charset="-128"/>
        <a:cs typeface="ＭＳ Ｐゴシック"/>
      </a:defRPr>
    </a:lvl2pPr>
    <a:lvl3pPr marL="914400" algn="l" defTabSz="457200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Verdana"/>
        <a:ea typeface="MS PGothic" pitchFamily="34" charset="-128"/>
        <a:cs typeface="ＭＳ Ｐゴシック"/>
      </a:defRPr>
    </a:lvl3pPr>
    <a:lvl4pPr marL="1371600" algn="l" defTabSz="457200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Verdana"/>
        <a:ea typeface="MS PGothic" pitchFamily="34" charset="-128"/>
        <a:cs typeface="ＭＳ Ｐゴシック"/>
      </a:defRPr>
    </a:lvl4pPr>
    <a:lvl5pPr marL="1828800" algn="l" defTabSz="457200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Verdana"/>
        <a:ea typeface="MS PGothic" pitchFamily="34" charset="-128"/>
        <a:cs typeface="ＭＳ Ｐゴシック"/>
      </a:defRPr>
    </a:lvl5pPr>
    <a:lvl6pPr marL="228600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.xml"/><Relationship Id="rId1" Type="http://schemas.openxmlformats.org/officeDocument/2006/relationships/notesMaster" Target="../notesMasters/notesMaster1.xml"/></Relationships>
</file>

<file path=ppt/notesSlides/_rels/notesSlide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.xml"/><Relationship Id="rId1" Type="http://schemas.openxmlformats.org/officeDocument/2006/relationships/notesMaster" Target="../notesMasters/notesMaster1.xml"/></Relationships>
</file>

<file path=ppt/notesSlides/_rels/notesSlide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4.xml"/><Relationship Id="rId1" Type="http://schemas.openxmlformats.org/officeDocument/2006/relationships/notesMaster" Target="../notesMasters/notesMaster1.xml"/></Relationships>
</file>

<file path=ppt/notesSlides/_rels/notesSlide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5.xml"/><Relationship Id="rId1" Type="http://schemas.openxmlformats.org/officeDocument/2006/relationships/notesMaster" Target="../notesMasters/notesMaster1.xml"/></Relationships>
</file>

<file path=ppt/notesSlides/_rels/notesSlide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9.xml"/><Relationship Id="rId1" Type="http://schemas.openxmlformats.org/officeDocument/2006/relationships/notesMaster" Target="../notesMasters/notesMaster1.xml"/></Relationships>
</file>

<file path=ppt/notesSlides/_rels/notesSlide6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5.xml"/><Relationship Id="rId1" Type="http://schemas.openxmlformats.org/officeDocument/2006/relationships/notesMaster" Target="../notesMasters/notesMaster1.xml"/></Relationships>
</file>

<file path=ppt/notesSlides/_rels/notesSlide7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6.xml"/><Relationship Id="rId1" Type="http://schemas.openxmlformats.org/officeDocument/2006/relationships/notesMaster" Target="../notesMasters/notesMaster1.xml"/></Relationships>
</file>

<file path=ppt/notesSlides/_rels/notesSlide8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8.xml"/><Relationship Id="rId1" Type="http://schemas.openxmlformats.org/officeDocument/2006/relationships/notesMaster" Target="../notesMasters/notesMaster1.xml"/></Relationships>
</file>

<file path=ppt/notesSlides/_rels/notesSlide9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9.xml"/><Relationship Id="rId1" Type="http://schemas.openxmlformats.org/officeDocument/2006/relationships/notesMaster" Target="../notesMasters/notesMaster1.xml"/></Relationships>
</file>

<file path=ppt/notesSlides/_rels/notesSlide10.xml.rels><?xml version="1.0" encoding="UTF-8" standalone="yes"?>
<Relationships xmlns="http://schemas.openxmlformats.org/package/2006/relationships"><Relationship Id="rId2" Type="http://schemas.openxmlformats.org/officeDocument/2006/relationships/slide" Target="../slides/slide62.xml"/><Relationship Id="rId1" Type="http://schemas.openxmlformats.org/officeDocument/2006/relationships/notesMaster" Target="../notesMasters/notesMaster1.xml"/></Relationships>
</file>

<file path=ppt/notesSlides/_rels/notesSlide1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63.xml"/><Relationship Id="rId1" Type="http://schemas.openxmlformats.org/officeDocument/2006/relationships/notesMaster" Target="../notesMasters/notesMaster1.xml"/></Relationships>
</file>

<file path=ppt/notesSlides/_rels/notesSlide1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65.xml"/><Relationship Id="rId1" Type="http://schemas.openxmlformats.org/officeDocument/2006/relationships/notesMaster" Target="../notesMasters/notesMaster1.xml"/></Relationships>
</file>

<file path=ppt/notesSlides/_rels/notesSlide1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66.xml"/><Relationship Id="rId1" Type="http://schemas.openxmlformats.org/officeDocument/2006/relationships/notesMaster" Target="../notesMasters/notesMaster1.xml"/></Relationships>
</file>

<file path=ppt/notesSlides/_rels/notesSlide1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67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1618" name="Slide Image Placeholder 1"/>
          <p:cNvSpPr>
            <a:spLocks noGrp="1" noRot="1" noChangeAspect="1" noTextEdit="1"/>
          </p:cNvSpPr>
          <p:nvPr>
            <p:ph type="sldImg"/>
          </p:nvPr>
        </p:nvSpPr>
        <p:spPr bwMode="auto">
          <a:noFill/>
          <a:ln>
            <a:solidFill>
              <a:srgbClr val="000000"/>
            </a:solidFill>
            <a:miter lim="800000"/>
            <a:headEnd/>
            <a:tailEnd/>
          </a:ln>
        </p:spPr>
      </p:sp>
      <p:sp>
        <p:nvSpPr>
          <p:cNvPr id="111619" name="Notes Placeholder 2"/>
          <p:cNvSpPr>
            <a:spLocks noGrp="1"/>
          </p:cNvSpPr>
          <p:nvPr>
            <p:ph type="body" idx="1"/>
          </p:nvPr>
        </p:nvSpPr>
        <p:spPr bwMode="auto">
          <a:noFill/>
        </p:spPr>
        <p:txBody>
          <a:bodyPr wrap="square" numCol="1" anchor="t" anchorCtr="0" compatLnSpc="1">
            <a:prstTxWarp prst="textNoShape">
              <a:avLst/>
            </a:prstTxWarp>
          </a:bodyPr>
          <a:lstStyle/>
          <a:p>
            <a:endParaRPr lang="en-GB" smtClean="0">
              <a:latin typeface="Verdana" pitchFamily="34" charset="0"/>
            </a:endParaRPr>
          </a:p>
        </p:txBody>
      </p:sp>
      <p:sp>
        <p:nvSpPr>
          <p:cNvPr id="111620" name="Slide Number Placeholder 3"/>
          <p:cNvSpPr>
            <a:spLocks noGrp="1"/>
          </p:cNvSpPr>
          <p:nvPr>
            <p:ph type="sldNum" sz="quarter" idx="5"/>
          </p:nvPr>
        </p:nvSpPr>
        <p:spPr bwMode="auto">
          <a:noFill/>
          <a:ln>
            <a:miter lim="800000"/>
            <a:headEnd/>
            <a:tailEnd/>
          </a:ln>
        </p:spPr>
        <p:txBody>
          <a:bodyPr/>
          <a:lstStyle/>
          <a:p>
            <a:fld id="{F02442B6-7834-420D-87F2-21D089F6EC90}" type="slidenum">
              <a:rPr lang="es-ES_tradnl" smtClean="0"/>
              <a:pPr/>
              <a:t>2</a:t>
            </a:fld>
            <a:endParaRPr lang="es-ES_tradnl" smtClean="0"/>
          </a:p>
        </p:txBody>
      </p:sp>
    </p:spTree>
  </p:cSld>
  <p:clrMapOvr>
    <a:masterClrMapping/>
  </p:clrMapOvr>
</p:notes>
</file>

<file path=ppt/notesSlides/notesSlide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2642" name="Rectangle 7"/>
          <p:cNvSpPr>
            <a:spLocks noGrp="1" noChangeArrowheads="1"/>
          </p:cNvSpPr>
          <p:nvPr>
            <p:ph type="sldNum" sz="quarter" idx="5"/>
          </p:nvPr>
        </p:nvSpPr>
        <p:spPr bwMode="auto">
          <a:noFill/>
          <a:ln>
            <a:miter lim="800000"/>
            <a:headEnd/>
            <a:tailEnd/>
          </a:ln>
        </p:spPr>
        <p:txBody>
          <a:bodyPr/>
          <a:lstStyle/>
          <a:p>
            <a:pPr defTabSz="939800" eaLnBrk="1" hangingPunct="1"/>
            <a:fld id="{440EB56E-93EE-4218-9FCC-4F942035425F}" type="slidenum">
              <a:rPr lang="en-GB" altLang="en-US" smtClean="0">
                <a:latin typeface="Times New Roman" pitchFamily="18" charset="0"/>
              </a:rPr>
              <a:pPr defTabSz="939800" eaLnBrk="1" hangingPunct="1"/>
              <a:t>3</a:t>
            </a:fld>
            <a:endParaRPr lang="en-GB" altLang="en-US" smtClean="0">
              <a:latin typeface="Times New Roman" pitchFamily="18" charset="0"/>
            </a:endParaRPr>
          </a:p>
        </p:txBody>
      </p:sp>
      <p:sp>
        <p:nvSpPr>
          <p:cNvPr id="112643" name="Rectangle 2"/>
          <p:cNvSpPr>
            <a:spLocks noGrp="1" noRot="1" noChangeAspect="1" noChangeArrowheads="1" noTextEdit="1"/>
          </p:cNvSpPr>
          <p:nvPr>
            <p:ph type="sldImg"/>
          </p:nvPr>
        </p:nvSpPr>
        <p:spPr bwMode="auto">
          <a:xfrm>
            <a:off x="920750" y="744538"/>
            <a:ext cx="4962525" cy="3722687"/>
          </a:xfrm>
          <a:noFill/>
          <a:ln>
            <a:solidFill>
              <a:srgbClr val="000000"/>
            </a:solidFill>
            <a:miter lim="800000"/>
            <a:headEnd/>
            <a:tailEnd/>
          </a:ln>
        </p:spPr>
      </p:sp>
      <p:sp>
        <p:nvSpPr>
          <p:cNvPr id="112644" name="Rectangle 3"/>
          <p:cNvSpPr>
            <a:spLocks noGrp="1" noChangeArrowheads="1"/>
          </p:cNvSpPr>
          <p:nvPr>
            <p:ph type="body" idx="1"/>
          </p:nvPr>
        </p:nvSpPr>
        <p:spPr bwMode="auto">
          <a:noFill/>
        </p:spPr>
        <p:txBody>
          <a:bodyPr wrap="square" numCol="1" anchor="t" anchorCtr="0" compatLnSpc="1">
            <a:prstTxWarp prst="textNoShape">
              <a:avLst/>
            </a:prstTxWarp>
          </a:bodyPr>
          <a:lstStyle/>
          <a:p>
            <a:pPr eaLnBrk="1" hangingPunct="1"/>
            <a:endParaRPr lang="en-GB" altLang="en-US" smtClean="0">
              <a:latin typeface="Verdana" pitchFamily="34" charset="0"/>
            </a:endParaRPr>
          </a:p>
        </p:txBody>
      </p:sp>
    </p:spTree>
  </p:cSld>
  <p:clrMapOvr>
    <a:masterClrMapping/>
  </p:clrMapOvr>
</p:notes>
</file>

<file path=ppt/notesSlides/notesSlide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3666" name="Rectangle 7"/>
          <p:cNvSpPr>
            <a:spLocks noGrp="1" noChangeArrowheads="1"/>
          </p:cNvSpPr>
          <p:nvPr>
            <p:ph type="sldNum" sz="quarter" idx="5"/>
          </p:nvPr>
        </p:nvSpPr>
        <p:spPr bwMode="auto">
          <a:noFill/>
          <a:ln>
            <a:miter lim="800000"/>
            <a:headEnd/>
            <a:tailEnd/>
          </a:ln>
        </p:spPr>
        <p:txBody>
          <a:bodyPr/>
          <a:lstStyle/>
          <a:p>
            <a:pPr defTabSz="939800" eaLnBrk="1" hangingPunct="1"/>
            <a:fld id="{FB15D9B8-399B-4D58-B3B8-0A2A6CFF8309}" type="slidenum">
              <a:rPr lang="en-GB" altLang="en-US" smtClean="0">
                <a:latin typeface="Times New Roman" pitchFamily="18" charset="0"/>
              </a:rPr>
              <a:pPr defTabSz="939800" eaLnBrk="1" hangingPunct="1"/>
              <a:t>4</a:t>
            </a:fld>
            <a:endParaRPr lang="en-GB" altLang="en-US" smtClean="0">
              <a:latin typeface="Times New Roman" pitchFamily="18" charset="0"/>
            </a:endParaRPr>
          </a:p>
        </p:txBody>
      </p:sp>
      <p:sp>
        <p:nvSpPr>
          <p:cNvPr id="113667" name="Rectangle 2"/>
          <p:cNvSpPr>
            <a:spLocks noGrp="1" noRot="1" noChangeAspect="1" noChangeArrowheads="1" noTextEdit="1"/>
          </p:cNvSpPr>
          <p:nvPr>
            <p:ph type="sldImg"/>
          </p:nvPr>
        </p:nvSpPr>
        <p:spPr bwMode="auto">
          <a:xfrm>
            <a:off x="920750" y="744538"/>
            <a:ext cx="4962525" cy="3722687"/>
          </a:xfrm>
          <a:noFill/>
          <a:ln>
            <a:solidFill>
              <a:srgbClr val="000000"/>
            </a:solidFill>
            <a:miter lim="800000"/>
            <a:headEnd/>
            <a:tailEnd/>
          </a:ln>
        </p:spPr>
      </p:sp>
      <p:sp>
        <p:nvSpPr>
          <p:cNvPr id="113668" name="Rectangle 3"/>
          <p:cNvSpPr>
            <a:spLocks noGrp="1" noChangeArrowheads="1"/>
          </p:cNvSpPr>
          <p:nvPr>
            <p:ph type="body" idx="1"/>
          </p:nvPr>
        </p:nvSpPr>
        <p:spPr bwMode="auto">
          <a:noFill/>
        </p:spPr>
        <p:txBody>
          <a:bodyPr wrap="square" numCol="1" anchor="t" anchorCtr="0" compatLnSpc="1">
            <a:prstTxWarp prst="textNoShape">
              <a:avLst/>
            </a:prstTxWarp>
          </a:bodyPr>
          <a:lstStyle/>
          <a:p>
            <a:pPr eaLnBrk="1" hangingPunct="1"/>
            <a:endParaRPr lang="en-GB" altLang="en-US" smtClean="0">
              <a:latin typeface="Verdana" pitchFamily="34" charset="0"/>
            </a:endParaRPr>
          </a:p>
        </p:txBody>
      </p:sp>
    </p:spTree>
  </p:cSld>
  <p:clrMapOvr>
    <a:masterClrMapping/>
  </p:clrMapOvr>
</p:notes>
</file>

<file path=ppt/notesSlides/notesSlide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3666" name="Rectangle 7"/>
          <p:cNvSpPr>
            <a:spLocks noGrp="1" noChangeArrowheads="1"/>
          </p:cNvSpPr>
          <p:nvPr>
            <p:ph type="sldNum" sz="quarter" idx="5"/>
          </p:nvPr>
        </p:nvSpPr>
        <p:spPr bwMode="auto">
          <a:noFill/>
          <a:ln>
            <a:miter lim="800000"/>
            <a:headEnd/>
            <a:tailEnd/>
          </a:ln>
        </p:spPr>
        <p:txBody>
          <a:bodyPr/>
          <a:lstStyle/>
          <a:p>
            <a:pPr defTabSz="939800" eaLnBrk="1" hangingPunct="1"/>
            <a:fld id="{FB15D9B8-399B-4D58-B3B8-0A2A6CFF8309}" type="slidenum">
              <a:rPr lang="en-GB" altLang="en-US" smtClean="0">
                <a:latin typeface="Times New Roman" pitchFamily="18" charset="0"/>
              </a:rPr>
              <a:pPr defTabSz="939800" eaLnBrk="1" hangingPunct="1"/>
              <a:t>5</a:t>
            </a:fld>
            <a:endParaRPr lang="en-GB" altLang="en-US" smtClean="0">
              <a:latin typeface="Times New Roman" pitchFamily="18" charset="0"/>
            </a:endParaRPr>
          </a:p>
        </p:txBody>
      </p:sp>
      <p:sp>
        <p:nvSpPr>
          <p:cNvPr id="113667" name="Rectangle 2"/>
          <p:cNvSpPr>
            <a:spLocks noGrp="1" noRot="1" noChangeAspect="1" noChangeArrowheads="1" noTextEdit="1"/>
          </p:cNvSpPr>
          <p:nvPr>
            <p:ph type="sldImg"/>
          </p:nvPr>
        </p:nvSpPr>
        <p:spPr bwMode="auto">
          <a:xfrm>
            <a:off x="920750" y="744538"/>
            <a:ext cx="4962525" cy="3722687"/>
          </a:xfrm>
          <a:noFill/>
          <a:ln>
            <a:solidFill>
              <a:srgbClr val="000000"/>
            </a:solidFill>
            <a:miter lim="800000"/>
            <a:headEnd/>
            <a:tailEnd/>
          </a:ln>
        </p:spPr>
      </p:sp>
      <p:sp>
        <p:nvSpPr>
          <p:cNvPr id="113668" name="Rectangle 3"/>
          <p:cNvSpPr>
            <a:spLocks noGrp="1" noChangeArrowheads="1"/>
          </p:cNvSpPr>
          <p:nvPr>
            <p:ph type="body" idx="1"/>
          </p:nvPr>
        </p:nvSpPr>
        <p:spPr bwMode="auto">
          <a:noFill/>
        </p:spPr>
        <p:txBody>
          <a:bodyPr wrap="square" numCol="1" anchor="t" anchorCtr="0" compatLnSpc="1">
            <a:prstTxWarp prst="textNoShape">
              <a:avLst/>
            </a:prstTxWarp>
          </a:bodyPr>
          <a:lstStyle/>
          <a:p>
            <a:pPr eaLnBrk="1" hangingPunct="1"/>
            <a:endParaRPr lang="en-GB" altLang="en-US" smtClean="0">
              <a:latin typeface="Verdana" pitchFamily="34" charset="0"/>
            </a:endParaRPr>
          </a:p>
        </p:txBody>
      </p:sp>
    </p:spTree>
  </p:cSld>
  <p:clrMapOvr>
    <a:masterClrMapping/>
  </p:clrMapOvr>
</p:notes>
</file>

<file path=ppt/notesSlides/notesSlide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4690" name="Slide Image Placeholder 1"/>
          <p:cNvSpPr>
            <a:spLocks noGrp="1" noRot="1" noChangeAspect="1" noTextEdit="1"/>
          </p:cNvSpPr>
          <p:nvPr>
            <p:ph type="sldImg"/>
          </p:nvPr>
        </p:nvSpPr>
        <p:spPr bwMode="auto">
          <a:noFill/>
          <a:ln>
            <a:solidFill>
              <a:srgbClr val="000000"/>
            </a:solidFill>
            <a:miter lim="800000"/>
            <a:headEnd/>
            <a:tailEnd/>
          </a:ln>
        </p:spPr>
      </p:sp>
      <p:sp>
        <p:nvSpPr>
          <p:cNvPr id="114691" name="Notes Placeholder 2"/>
          <p:cNvSpPr>
            <a:spLocks noGrp="1"/>
          </p:cNvSpPr>
          <p:nvPr>
            <p:ph type="body" idx="1"/>
          </p:nvPr>
        </p:nvSpPr>
        <p:spPr bwMode="auto">
          <a:noFill/>
        </p:spPr>
        <p:txBody>
          <a:bodyPr wrap="square" numCol="1" anchor="t" anchorCtr="0" compatLnSpc="1">
            <a:prstTxWarp prst="textNoShape">
              <a:avLst/>
            </a:prstTxWarp>
          </a:bodyPr>
          <a:lstStyle/>
          <a:p>
            <a:r>
              <a:rPr lang="es-ES" smtClean="0">
                <a:latin typeface="Verdana" pitchFamily="34" charset="0"/>
              </a:rPr>
              <a:t>Resumen de toda la cadena</a:t>
            </a:r>
            <a:endParaRPr lang="en-GB" smtClean="0">
              <a:latin typeface="Verdana" pitchFamily="34" charset="0"/>
            </a:endParaRPr>
          </a:p>
        </p:txBody>
      </p:sp>
      <p:sp>
        <p:nvSpPr>
          <p:cNvPr id="114692" name="Slide Number Placeholder 3"/>
          <p:cNvSpPr>
            <a:spLocks noGrp="1"/>
          </p:cNvSpPr>
          <p:nvPr>
            <p:ph type="sldNum" sz="quarter" idx="5"/>
          </p:nvPr>
        </p:nvSpPr>
        <p:spPr bwMode="auto">
          <a:noFill/>
          <a:ln>
            <a:miter lim="800000"/>
            <a:headEnd/>
            <a:tailEnd/>
          </a:ln>
        </p:spPr>
        <p:txBody>
          <a:bodyPr/>
          <a:lstStyle/>
          <a:p>
            <a:fld id="{1C86509B-94F2-4055-9110-4D8863F59B28}" type="slidenum">
              <a:rPr lang="es-ES_tradnl" smtClean="0"/>
              <a:pPr/>
              <a:t>9</a:t>
            </a:fld>
            <a:endParaRPr lang="es-ES_tradnl" smtClean="0"/>
          </a:p>
        </p:txBody>
      </p:sp>
    </p:spTree>
  </p:cSld>
  <p:clrMapOvr>
    <a:masterClrMapping/>
  </p:clrMapOvr>
</p:notes>
</file>

<file path=ppt/notesSlides/notesSlide6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5714" name="Slide Image Placeholder 1"/>
          <p:cNvSpPr>
            <a:spLocks noGrp="1" noRot="1" noChangeAspect="1" noTextEdit="1"/>
          </p:cNvSpPr>
          <p:nvPr>
            <p:ph type="sldImg"/>
          </p:nvPr>
        </p:nvSpPr>
        <p:spPr bwMode="auto">
          <a:noFill/>
          <a:ln>
            <a:solidFill>
              <a:srgbClr val="000000"/>
            </a:solidFill>
            <a:miter lim="800000"/>
            <a:headEnd/>
            <a:tailEnd/>
          </a:ln>
        </p:spPr>
      </p:sp>
      <p:sp>
        <p:nvSpPr>
          <p:cNvPr id="115715" name="Notes Placeholder 2"/>
          <p:cNvSpPr>
            <a:spLocks noGrp="1"/>
          </p:cNvSpPr>
          <p:nvPr>
            <p:ph type="body" idx="1"/>
          </p:nvPr>
        </p:nvSpPr>
        <p:spPr bwMode="auto">
          <a:noFill/>
        </p:spPr>
        <p:txBody>
          <a:bodyPr wrap="square" numCol="1" anchor="t" anchorCtr="0" compatLnSpc="1">
            <a:prstTxWarp prst="textNoShape">
              <a:avLst/>
            </a:prstTxWarp>
          </a:bodyPr>
          <a:lstStyle/>
          <a:p>
            <a:r>
              <a:rPr lang="es-ES" dirty="0" err="1" smtClean="0">
                <a:latin typeface="Verdana" pitchFamily="34" charset="0"/>
              </a:rPr>
              <a:t>Planning</a:t>
            </a:r>
            <a:r>
              <a:rPr lang="es-ES" dirty="0" smtClean="0">
                <a:latin typeface="Verdana" pitchFamily="34" charset="0"/>
              </a:rPr>
              <a:t>: </a:t>
            </a:r>
            <a:r>
              <a:rPr lang="es-ES" dirty="0" err="1" smtClean="0">
                <a:latin typeface="Verdana" pitchFamily="34" charset="0"/>
              </a:rPr>
              <a:t>Survey</a:t>
            </a:r>
            <a:r>
              <a:rPr lang="es-ES" dirty="0" smtClean="0">
                <a:latin typeface="Verdana" pitchFamily="34" charset="0"/>
              </a:rPr>
              <a:t>/Tracking/</a:t>
            </a:r>
            <a:r>
              <a:rPr lang="es-ES" dirty="0" err="1" smtClean="0">
                <a:latin typeface="Verdana" pitchFamily="34" charset="0"/>
              </a:rPr>
              <a:t>Prioritization</a:t>
            </a:r>
            <a:r>
              <a:rPr lang="es-ES" baseline="0" dirty="0" smtClean="0">
                <a:latin typeface="Verdana" pitchFamily="34" charset="0"/>
              </a:rPr>
              <a:t> </a:t>
            </a:r>
            <a:r>
              <a:rPr lang="es-ES" baseline="0" dirty="0" err="1" smtClean="0">
                <a:latin typeface="Verdana" pitchFamily="34" charset="0"/>
              </a:rPr>
              <a:t>scheemes</a:t>
            </a:r>
            <a:r>
              <a:rPr lang="es-ES" baseline="0" dirty="0" smtClean="0">
                <a:latin typeface="Verdana" pitchFamily="34" charset="0"/>
              </a:rPr>
              <a:t>, </a:t>
            </a:r>
            <a:r>
              <a:rPr lang="es-ES" baseline="0" dirty="0" err="1" smtClean="0">
                <a:latin typeface="Verdana" pitchFamily="34" charset="0"/>
              </a:rPr>
              <a:t>autonomous</a:t>
            </a:r>
            <a:r>
              <a:rPr lang="es-ES" baseline="0" dirty="0" smtClean="0">
                <a:latin typeface="Verdana" pitchFamily="34" charset="0"/>
              </a:rPr>
              <a:t> </a:t>
            </a:r>
            <a:r>
              <a:rPr lang="es-ES" baseline="0" dirty="0" err="1" smtClean="0">
                <a:latin typeface="Verdana" pitchFamily="34" charset="0"/>
              </a:rPr>
              <a:t>to</a:t>
            </a:r>
            <a:r>
              <a:rPr lang="es-ES" baseline="0" dirty="0" smtClean="0">
                <a:latin typeface="Verdana" pitchFamily="34" charset="0"/>
              </a:rPr>
              <a:t> </a:t>
            </a:r>
            <a:r>
              <a:rPr lang="es-ES" baseline="0" dirty="0" err="1" smtClean="0">
                <a:latin typeface="Verdana" pitchFamily="34" charset="0"/>
              </a:rPr>
              <a:t>include</a:t>
            </a:r>
            <a:r>
              <a:rPr lang="es-ES" baseline="0" dirty="0" smtClean="0">
                <a:latin typeface="Verdana" pitchFamily="34" charset="0"/>
              </a:rPr>
              <a:t> </a:t>
            </a:r>
            <a:r>
              <a:rPr lang="es-ES" baseline="0" dirty="0" err="1" smtClean="0">
                <a:latin typeface="Verdana" pitchFamily="34" charset="0"/>
              </a:rPr>
              <a:t>customter</a:t>
            </a:r>
            <a:r>
              <a:rPr lang="es-ES" baseline="0" dirty="0" smtClean="0">
                <a:latin typeface="Verdana" pitchFamily="34" charset="0"/>
              </a:rPr>
              <a:t> </a:t>
            </a:r>
            <a:r>
              <a:rPr lang="es-ES" baseline="0" dirty="0" err="1" smtClean="0">
                <a:latin typeface="Verdana" pitchFamily="34" charset="0"/>
              </a:rPr>
              <a:t>requests</a:t>
            </a:r>
            <a:r>
              <a:rPr lang="es-ES" baseline="0" dirty="0" smtClean="0">
                <a:latin typeface="Verdana" pitchFamily="34" charset="0"/>
              </a:rPr>
              <a:t> </a:t>
            </a:r>
            <a:r>
              <a:rPr lang="es-ES" baseline="0" dirty="0" err="1" smtClean="0">
                <a:latin typeface="Verdana" pitchFamily="34" charset="0"/>
              </a:rPr>
              <a:t>with</a:t>
            </a:r>
            <a:r>
              <a:rPr lang="es-ES" baseline="0" dirty="0" smtClean="0">
                <a:latin typeface="Verdana" pitchFamily="34" charset="0"/>
              </a:rPr>
              <a:t> no </a:t>
            </a:r>
            <a:r>
              <a:rPr lang="es-ES" baseline="0" dirty="0" err="1" smtClean="0">
                <a:latin typeface="Verdana" pitchFamily="34" charset="0"/>
              </a:rPr>
              <a:t>additional</a:t>
            </a:r>
            <a:r>
              <a:rPr lang="es-ES" baseline="0" dirty="0" smtClean="0">
                <a:latin typeface="Verdana" pitchFamily="34" charset="0"/>
              </a:rPr>
              <a:t> </a:t>
            </a:r>
            <a:r>
              <a:rPr lang="es-ES" baseline="0" dirty="0" err="1" smtClean="0">
                <a:latin typeface="Verdana" pitchFamily="34" charset="0"/>
              </a:rPr>
              <a:t>delays</a:t>
            </a:r>
            <a:endParaRPr lang="es-ES" baseline="0" dirty="0" smtClean="0">
              <a:latin typeface="Verdana" pitchFamily="34" charset="0"/>
            </a:endParaRPr>
          </a:p>
          <a:p>
            <a:endParaRPr lang="es-ES" baseline="0" dirty="0" smtClean="0">
              <a:latin typeface="Verdana" pitchFamily="34" charset="0"/>
            </a:endParaRPr>
          </a:p>
          <a:p>
            <a:r>
              <a:rPr lang="es-ES" baseline="0" dirty="0" err="1" smtClean="0">
                <a:latin typeface="Verdana" pitchFamily="34" charset="0"/>
              </a:rPr>
              <a:t>Telescope</a:t>
            </a:r>
            <a:r>
              <a:rPr lang="es-ES" baseline="0" dirty="0" smtClean="0">
                <a:latin typeface="Verdana" pitchFamily="34" charset="0"/>
              </a:rPr>
              <a:t> Control: </a:t>
            </a:r>
            <a:r>
              <a:rPr lang="en-US" sz="1400" dirty="0" smtClean="0">
                <a:latin typeface="Verdana" pitchFamily="34" charset="0"/>
              </a:rPr>
              <a:t>Hardware dependent, Tight control of the times, TRATO (TLE propagator, ephemeris interpolator  integrated, Adaptable according the angular speed rates and sky position, Autonomous  (</a:t>
            </a:r>
            <a:r>
              <a:rPr lang="en-US" sz="1400" dirty="0" err="1" smtClean="0">
                <a:latin typeface="Verdana" pitchFamily="34" charset="0"/>
              </a:rPr>
              <a:t>syncronization</a:t>
            </a:r>
            <a:r>
              <a:rPr lang="en-US" sz="1400" dirty="0" smtClean="0">
                <a:latin typeface="Verdana" pitchFamily="34" charset="0"/>
              </a:rPr>
              <a:t>, scheduler target prioritization)</a:t>
            </a:r>
          </a:p>
          <a:p>
            <a:pPr marL="342900" indent="-342900" defTabSz="457200">
              <a:spcBef>
                <a:spcPct val="20000"/>
              </a:spcBef>
              <a:spcAft>
                <a:spcPts val="1000"/>
              </a:spcAft>
              <a:buFont typeface="Arial" charset="0"/>
              <a:buNone/>
            </a:pPr>
            <a:endParaRPr lang="es-ES" baseline="0" dirty="0" smtClean="0">
              <a:latin typeface="Verdana" pitchFamily="34" charset="0"/>
            </a:endParaRPr>
          </a:p>
          <a:p>
            <a:pPr marL="342900" indent="-342900" defTabSz="457200">
              <a:spcBef>
                <a:spcPct val="20000"/>
              </a:spcBef>
              <a:spcAft>
                <a:spcPts val="1000"/>
              </a:spcAft>
              <a:buFont typeface="Arial" charset="0"/>
              <a:buNone/>
            </a:pPr>
            <a:r>
              <a:rPr lang="es-ES" baseline="0" dirty="0" err="1" smtClean="0">
                <a:latin typeface="Verdana" pitchFamily="34" charset="0"/>
              </a:rPr>
              <a:t>Image</a:t>
            </a:r>
            <a:r>
              <a:rPr lang="es-ES" baseline="0" dirty="0" smtClean="0">
                <a:latin typeface="Verdana" pitchFamily="34" charset="0"/>
              </a:rPr>
              <a:t> </a:t>
            </a:r>
            <a:r>
              <a:rPr lang="es-ES" baseline="0" dirty="0" err="1" smtClean="0">
                <a:latin typeface="Verdana" pitchFamily="34" charset="0"/>
              </a:rPr>
              <a:t>Processing</a:t>
            </a:r>
            <a:r>
              <a:rPr lang="es-ES" baseline="0" dirty="0" smtClean="0">
                <a:latin typeface="Verdana" pitchFamily="34" charset="0"/>
              </a:rPr>
              <a:t> :  </a:t>
            </a:r>
            <a:r>
              <a:rPr lang="en-US" sz="1400" b="1" dirty="0" smtClean="0">
                <a:latin typeface="Verdana" pitchFamily="34" charset="0"/>
              </a:rPr>
              <a:t>Automatically</a:t>
            </a:r>
            <a:r>
              <a:rPr lang="en-US" sz="1400" b="0" dirty="0" smtClean="0">
                <a:latin typeface="Verdana" pitchFamily="34" charset="0"/>
              </a:rPr>
              <a:t>,</a:t>
            </a:r>
            <a:r>
              <a:rPr lang="en-US" sz="1400" b="0" baseline="0" dirty="0" smtClean="0">
                <a:latin typeface="Verdana" pitchFamily="34" charset="0"/>
              </a:rPr>
              <a:t> </a:t>
            </a:r>
            <a:r>
              <a:rPr lang="en-US" sz="1400" b="1" dirty="0" smtClean="0">
                <a:latin typeface="Verdana" pitchFamily="34" charset="0"/>
              </a:rPr>
              <a:t>Close to real time,</a:t>
            </a:r>
            <a:r>
              <a:rPr lang="en-US" sz="1400" b="1" baseline="0" dirty="0" smtClean="0">
                <a:latin typeface="Verdana" pitchFamily="34" charset="0"/>
              </a:rPr>
              <a:t> </a:t>
            </a:r>
            <a:r>
              <a:rPr lang="en-US" sz="1400" b="1" dirty="0" smtClean="0">
                <a:latin typeface="Verdana" pitchFamily="34" charset="0"/>
              </a:rPr>
              <a:t>Robust</a:t>
            </a:r>
            <a:r>
              <a:rPr lang="en-US" sz="1400" dirty="0" smtClean="0">
                <a:latin typeface="Verdana" pitchFamily="34" charset="0"/>
              </a:rPr>
              <a:t> and </a:t>
            </a:r>
            <a:r>
              <a:rPr lang="en-US" sz="1400" b="1" dirty="0" smtClean="0">
                <a:latin typeface="Verdana" pitchFamily="34" charset="0"/>
              </a:rPr>
              <a:t>reliable (SNR threshold),</a:t>
            </a:r>
            <a:r>
              <a:rPr lang="en-US" sz="1400" b="1" baseline="0" dirty="0" smtClean="0">
                <a:latin typeface="Verdana" pitchFamily="34" charset="0"/>
              </a:rPr>
              <a:t> </a:t>
            </a:r>
            <a:r>
              <a:rPr lang="en-US" sz="1400" b="1" dirty="0" smtClean="0">
                <a:latin typeface="Verdana" pitchFamily="34" charset="0"/>
              </a:rPr>
              <a:t>Auto-adaptable</a:t>
            </a:r>
            <a:r>
              <a:rPr lang="en-US" sz="1400" dirty="0" smtClean="0">
                <a:latin typeface="Verdana" pitchFamily="34" charset="0"/>
              </a:rPr>
              <a:t> to the variable conditions of every night;</a:t>
            </a:r>
            <a:r>
              <a:rPr lang="en-US" sz="1400" baseline="0" dirty="0" smtClean="0">
                <a:latin typeface="Verdana" pitchFamily="34" charset="0"/>
              </a:rPr>
              <a:t> </a:t>
            </a:r>
            <a:r>
              <a:rPr lang="en-US" sz="1400" dirty="0" smtClean="0">
                <a:latin typeface="Verdana" pitchFamily="34" charset="0"/>
              </a:rPr>
              <a:t>according to the </a:t>
            </a:r>
            <a:r>
              <a:rPr lang="en-US" sz="1400" b="1" dirty="0" smtClean="0">
                <a:latin typeface="Verdana" pitchFamily="34" charset="0"/>
              </a:rPr>
              <a:t>observing strategy</a:t>
            </a:r>
            <a:endParaRPr lang="en-US" sz="1200" dirty="0" smtClean="0">
              <a:latin typeface="Verdana" pitchFamily="34" charset="0"/>
            </a:endParaRPr>
          </a:p>
          <a:p>
            <a:endParaRPr lang="en-US" sz="1200" dirty="0" smtClean="0">
              <a:latin typeface="Verdana" pitchFamily="34" charset="0"/>
            </a:endParaRPr>
          </a:p>
          <a:p>
            <a:endParaRPr lang="es-ES" baseline="0" dirty="0" smtClean="0">
              <a:latin typeface="Verdana" pitchFamily="34" charset="0"/>
            </a:endParaRPr>
          </a:p>
          <a:p>
            <a:endParaRPr lang="en-GB" dirty="0" smtClean="0">
              <a:latin typeface="Verdana" pitchFamily="34" charset="0"/>
            </a:endParaRPr>
          </a:p>
        </p:txBody>
      </p:sp>
      <p:sp>
        <p:nvSpPr>
          <p:cNvPr id="115716" name="Slide Number Placeholder 3"/>
          <p:cNvSpPr>
            <a:spLocks noGrp="1"/>
          </p:cNvSpPr>
          <p:nvPr>
            <p:ph type="sldNum" sz="quarter" idx="5"/>
          </p:nvPr>
        </p:nvSpPr>
        <p:spPr bwMode="auto">
          <a:noFill/>
          <a:ln>
            <a:miter lim="800000"/>
            <a:headEnd/>
            <a:tailEnd/>
          </a:ln>
        </p:spPr>
        <p:txBody>
          <a:bodyPr/>
          <a:lstStyle/>
          <a:p>
            <a:fld id="{9C17C64F-026D-484F-BF54-6B977E550D75}" type="slidenum">
              <a:rPr lang="es-ES_tradnl" smtClean="0"/>
              <a:pPr/>
              <a:t>15</a:t>
            </a:fld>
            <a:endParaRPr lang="es-ES_tradnl" smtClean="0"/>
          </a:p>
        </p:txBody>
      </p:sp>
    </p:spTree>
  </p:cSld>
  <p:clrMapOvr>
    <a:masterClrMapping/>
  </p:clrMapOvr>
</p:notes>
</file>

<file path=ppt/notesSlides/notesSlide7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6738" name="Slide Image Placeholder 1"/>
          <p:cNvSpPr>
            <a:spLocks noGrp="1" noRot="1" noChangeAspect="1" noTextEdit="1"/>
          </p:cNvSpPr>
          <p:nvPr>
            <p:ph type="sldImg"/>
          </p:nvPr>
        </p:nvSpPr>
        <p:spPr bwMode="auto">
          <a:noFill/>
          <a:ln>
            <a:solidFill>
              <a:srgbClr val="000000"/>
            </a:solidFill>
            <a:miter lim="800000"/>
            <a:headEnd/>
            <a:tailEnd/>
          </a:ln>
        </p:spPr>
      </p:sp>
      <p:sp>
        <p:nvSpPr>
          <p:cNvPr id="116739" name="Notes Placeholder 2"/>
          <p:cNvSpPr>
            <a:spLocks noGrp="1"/>
          </p:cNvSpPr>
          <p:nvPr>
            <p:ph type="body" idx="1"/>
          </p:nvPr>
        </p:nvSpPr>
        <p:spPr bwMode="auto">
          <a:noFill/>
        </p:spPr>
        <p:txBody>
          <a:bodyPr wrap="square" numCol="1" anchor="t" anchorCtr="0" compatLnSpc="1">
            <a:prstTxWarp prst="textNoShape">
              <a:avLst/>
            </a:prstTxWarp>
          </a:bodyPr>
          <a:lstStyle/>
          <a:p>
            <a:endParaRPr lang="en-GB" smtClean="0">
              <a:latin typeface="Verdana" pitchFamily="34" charset="0"/>
            </a:endParaRPr>
          </a:p>
        </p:txBody>
      </p:sp>
      <p:sp>
        <p:nvSpPr>
          <p:cNvPr id="116740" name="Slide Number Placeholder 3"/>
          <p:cNvSpPr>
            <a:spLocks noGrp="1"/>
          </p:cNvSpPr>
          <p:nvPr>
            <p:ph type="sldNum" sz="quarter" idx="5"/>
          </p:nvPr>
        </p:nvSpPr>
        <p:spPr bwMode="auto">
          <a:noFill/>
          <a:ln>
            <a:miter lim="800000"/>
            <a:headEnd/>
            <a:tailEnd/>
          </a:ln>
        </p:spPr>
        <p:txBody>
          <a:bodyPr/>
          <a:lstStyle/>
          <a:p>
            <a:fld id="{2006CF0A-468A-4932-BBEB-C6640E8E9121}" type="slidenum">
              <a:rPr lang="es-ES_tradnl" smtClean="0"/>
              <a:pPr/>
              <a:t>16</a:t>
            </a:fld>
            <a:endParaRPr lang="es-ES_tradnl" smtClean="0"/>
          </a:p>
        </p:txBody>
      </p:sp>
    </p:spTree>
  </p:cSld>
  <p:clrMapOvr>
    <a:masterClrMapping/>
  </p:clrMapOvr>
</p:notes>
</file>

<file path=ppt/notesSlides/notesSlide8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9810" name="Slide Image Placeholder 1"/>
          <p:cNvSpPr>
            <a:spLocks noGrp="1" noRot="1" noChangeAspect="1" noTextEdit="1"/>
          </p:cNvSpPr>
          <p:nvPr>
            <p:ph type="sldImg"/>
          </p:nvPr>
        </p:nvSpPr>
        <p:spPr bwMode="auto">
          <a:noFill/>
          <a:ln>
            <a:solidFill>
              <a:srgbClr val="000000"/>
            </a:solidFill>
            <a:miter lim="800000"/>
            <a:headEnd/>
            <a:tailEnd/>
          </a:ln>
        </p:spPr>
      </p:sp>
      <p:sp>
        <p:nvSpPr>
          <p:cNvPr id="119811" name="Notes Placeholder 2"/>
          <p:cNvSpPr>
            <a:spLocks noGrp="1"/>
          </p:cNvSpPr>
          <p:nvPr>
            <p:ph type="body" idx="1"/>
          </p:nvPr>
        </p:nvSpPr>
        <p:spPr bwMode="auto">
          <a:noFill/>
        </p:spPr>
        <p:txBody>
          <a:bodyPr wrap="square" numCol="1" anchor="t" anchorCtr="0" compatLnSpc="1">
            <a:prstTxWarp prst="textNoShape">
              <a:avLst/>
            </a:prstTxWarp>
          </a:bodyPr>
          <a:lstStyle/>
          <a:p>
            <a:endParaRPr lang="en-US" altLang="en-US" smtClean="0">
              <a:latin typeface="Verdana" pitchFamily="34" charset="0"/>
            </a:endParaRPr>
          </a:p>
        </p:txBody>
      </p:sp>
      <p:sp>
        <p:nvSpPr>
          <p:cNvPr id="119812" name="Slide Number Placeholder 3"/>
          <p:cNvSpPr>
            <a:spLocks noGrp="1"/>
          </p:cNvSpPr>
          <p:nvPr>
            <p:ph type="sldNum" sz="quarter" idx="5"/>
          </p:nvPr>
        </p:nvSpPr>
        <p:spPr bwMode="auto">
          <a:noFill/>
          <a:ln>
            <a:miter lim="800000"/>
            <a:headEnd/>
            <a:tailEnd/>
          </a:ln>
        </p:spPr>
        <p:txBody>
          <a:bodyPr/>
          <a:lstStyle/>
          <a:p>
            <a:fld id="{8FE7C8FC-26A8-4ED0-BB7C-0B073A06E134}" type="slidenum">
              <a:rPr lang="es-ES_tradnl" altLang="en-US" smtClean="0"/>
              <a:pPr/>
              <a:t>38</a:t>
            </a:fld>
            <a:endParaRPr lang="es-ES_tradnl" altLang="en-US" smtClean="0"/>
          </a:p>
        </p:txBody>
      </p:sp>
    </p:spTree>
  </p:cSld>
  <p:clrMapOvr>
    <a:masterClrMapping/>
  </p:clrMapOvr>
</p:notes>
</file>

<file path=ppt/notesSlides/notesSlide9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20834" name="Slide Image Placeholder 1"/>
          <p:cNvSpPr>
            <a:spLocks noGrp="1" noRot="1" noChangeAspect="1" noTextEdit="1"/>
          </p:cNvSpPr>
          <p:nvPr>
            <p:ph type="sldImg"/>
          </p:nvPr>
        </p:nvSpPr>
        <p:spPr bwMode="auto">
          <a:noFill/>
          <a:ln>
            <a:solidFill>
              <a:srgbClr val="000000"/>
            </a:solidFill>
            <a:miter lim="800000"/>
            <a:headEnd/>
            <a:tailEnd/>
          </a:ln>
        </p:spPr>
      </p:sp>
      <p:sp>
        <p:nvSpPr>
          <p:cNvPr id="120835" name="Notes Placeholder 2"/>
          <p:cNvSpPr>
            <a:spLocks noGrp="1"/>
          </p:cNvSpPr>
          <p:nvPr>
            <p:ph type="body" idx="1"/>
          </p:nvPr>
        </p:nvSpPr>
        <p:spPr bwMode="auto">
          <a:noFill/>
        </p:spPr>
        <p:txBody>
          <a:bodyPr wrap="square" numCol="1" anchor="t" anchorCtr="0" compatLnSpc="1">
            <a:prstTxWarp prst="textNoShape">
              <a:avLst/>
            </a:prstTxWarp>
          </a:bodyPr>
          <a:lstStyle/>
          <a:p>
            <a:endParaRPr lang="en-US" altLang="en-US" smtClean="0">
              <a:latin typeface="Verdana" pitchFamily="34" charset="0"/>
            </a:endParaRPr>
          </a:p>
        </p:txBody>
      </p:sp>
      <p:sp>
        <p:nvSpPr>
          <p:cNvPr id="120836" name="Slide Number Placeholder 3"/>
          <p:cNvSpPr>
            <a:spLocks noGrp="1"/>
          </p:cNvSpPr>
          <p:nvPr>
            <p:ph type="sldNum" sz="quarter" idx="5"/>
          </p:nvPr>
        </p:nvSpPr>
        <p:spPr bwMode="auto">
          <a:noFill/>
          <a:ln>
            <a:miter lim="800000"/>
            <a:headEnd/>
            <a:tailEnd/>
          </a:ln>
        </p:spPr>
        <p:txBody>
          <a:bodyPr/>
          <a:lstStyle/>
          <a:p>
            <a:fld id="{207FB177-F2C4-48A0-84B4-3D918A082320}" type="slidenum">
              <a:rPr lang="es-ES_tradnl" altLang="en-US" smtClean="0"/>
              <a:pPr/>
              <a:t>39</a:t>
            </a:fld>
            <a:endParaRPr lang="es-ES_tradnl" altLang="en-US" smtClean="0"/>
          </a:p>
        </p:txBody>
      </p:sp>
    </p:spTree>
  </p:cSld>
  <p:clrMapOvr>
    <a:masterClrMapping/>
  </p:clrMapOvr>
</p:notes>
</file>

<file path=ppt/notesSlides/notesSlide10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21858" name="Slide Image Placeholder 1"/>
          <p:cNvSpPr>
            <a:spLocks noGrp="1" noRot="1" noChangeAspect="1" noTextEdit="1"/>
          </p:cNvSpPr>
          <p:nvPr>
            <p:ph type="sldImg"/>
          </p:nvPr>
        </p:nvSpPr>
        <p:spPr bwMode="auto">
          <a:noFill/>
          <a:ln>
            <a:solidFill>
              <a:srgbClr val="000000"/>
            </a:solidFill>
            <a:miter lim="800000"/>
            <a:headEnd/>
            <a:tailEnd/>
          </a:ln>
        </p:spPr>
      </p:sp>
      <p:sp>
        <p:nvSpPr>
          <p:cNvPr id="121859" name="Notes Placeholder 2"/>
          <p:cNvSpPr>
            <a:spLocks noGrp="1"/>
          </p:cNvSpPr>
          <p:nvPr>
            <p:ph type="body" idx="1"/>
          </p:nvPr>
        </p:nvSpPr>
        <p:spPr bwMode="auto">
          <a:noFill/>
        </p:spPr>
        <p:txBody>
          <a:bodyPr wrap="square" numCol="1" anchor="t" anchorCtr="0" compatLnSpc="1">
            <a:prstTxWarp prst="textNoShape">
              <a:avLst/>
            </a:prstTxWarp>
          </a:bodyPr>
          <a:lstStyle/>
          <a:p>
            <a:endParaRPr lang="en-US" altLang="en-US" smtClean="0">
              <a:latin typeface="Verdana" pitchFamily="34" charset="0"/>
            </a:endParaRPr>
          </a:p>
        </p:txBody>
      </p:sp>
      <p:sp>
        <p:nvSpPr>
          <p:cNvPr id="121860" name="Slide Number Placeholder 3"/>
          <p:cNvSpPr>
            <a:spLocks noGrp="1"/>
          </p:cNvSpPr>
          <p:nvPr>
            <p:ph type="sldNum" sz="quarter" idx="5"/>
          </p:nvPr>
        </p:nvSpPr>
        <p:spPr bwMode="auto">
          <a:noFill/>
          <a:ln>
            <a:miter lim="800000"/>
            <a:headEnd/>
            <a:tailEnd/>
          </a:ln>
        </p:spPr>
        <p:txBody>
          <a:bodyPr/>
          <a:lstStyle/>
          <a:p>
            <a:fld id="{B8604AD6-C2BE-48F5-862C-9FD8F391295D}" type="slidenum">
              <a:rPr lang="es-ES_tradnl" altLang="en-US" smtClean="0"/>
              <a:pPr/>
              <a:t>62</a:t>
            </a:fld>
            <a:endParaRPr lang="es-ES_tradnl" altLang="en-US" smtClean="0"/>
          </a:p>
        </p:txBody>
      </p:sp>
    </p:spTree>
  </p:cSld>
  <p:clrMapOvr>
    <a:masterClrMapping/>
  </p:clrMapOvr>
</p:notes>
</file>

<file path=ppt/notesSlides/notesSlide1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22882" name="Slide Image Placeholder 1"/>
          <p:cNvSpPr>
            <a:spLocks noGrp="1" noRot="1" noChangeAspect="1" noTextEdit="1"/>
          </p:cNvSpPr>
          <p:nvPr>
            <p:ph type="sldImg"/>
          </p:nvPr>
        </p:nvSpPr>
        <p:spPr bwMode="auto">
          <a:noFill/>
          <a:ln>
            <a:solidFill>
              <a:srgbClr val="000000"/>
            </a:solidFill>
            <a:miter lim="800000"/>
            <a:headEnd/>
            <a:tailEnd/>
          </a:ln>
        </p:spPr>
      </p:sp>
      <p:sp>
        <p:nvSpPr>
          <p:cNvPr id="122883" name="Notes Placeholder 2"/>
          <p:cNvSpPr>
            <a:spLocks noGrp="1"/>
          </p:cNvSpPr>
          <p:nvPr>
            <p:ph type="body" idx="1"/>
          </p:nvPr>
        </p:nvSpPr>
        <p:spPr bwMode="auto">
          <a:noFill/>
        </p:spPr>
        <p:txBody>
          <a:bodyPr wrap="square" numCol="1" anchor="t" anchorCtr="0" compatLnSpc="1">
            <a:prstTxWarp prst="textNoShape">
              <a:avLst/>
            </a:prstTxWarp>
          </a:bodyPr>
          <a:lstStyle/>
          <a:p>
            <a:endParaRPr lang="en-US" altLang="en-US" smtClean="0">
              <a:latin typeface="Verdana" pitchFamily="34" charset="0"/>
            </a:endParaRPr>
          </a:p>
        </p:txBody>
      </p:sp>
      <p:sp>
        <p:nvSpPr>
          <p:cNvPr id="122884" name="Slide Number Placeholder 3"/>
          <p:cNvSpPr>
            <a:spLocks noGrp="1"/>
          </p:cNvSpPr>
          <p:nvPr>
            <p:ph type="sldNum" sz="quarter" idx="5"/>
          </p:nvPr>
        </p:nvSpPr>
        <p:spPr bwMode="auto">
          <a:noFill/>
          <a:ln>
            <a:miter lim="800000"/>
            <a:headEnd/>
            <a:tailEnd/>
          </a:ln>
        </p:spPr>
        <p:txBody>
          <a:bodyPr/>
          <a:lstStyle/>
          <a:p>
            <a:fld id="{0C7D7AAF-2D52-4282-9E8A-FA8873E76ACC}" type="slidenum">
              <a:rPr lang="es-ES_tradnl" altLang="en-US" smtClean="0"/>
              <a:pPr/>
              <a:t>63</a:t>
            </a:fld>
            <a:endParaRPr lang="es-ES_tradnl" altLang="en-US" smtClean="0"/>
          </a:p>
        </p:txBody>
      </p:sp>
    </p:spTree>
  </p:cSld>
  <p:clrMapOvr>
    <a:masterClrMapping/>
  </p:clrMapOvr>
</p:notes>
</file>

<file path=ppt/notesSlides/notesSlide1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23906" name="Slide Image Placeholder 1"/>
          <p:cNvSpPr>
            <a:spLocks noGrp="1" noRot="1" noChangeAspect="1" noTextEdit="1"/>
          </p:cNvSpPr>
          <p:nvPr>
            <p:ph type="sldImg"/>
          </p:nvPr>
        </p:nvSpPr>
        <p:spPr bwMode="auto">
          <a:noFill/>
          <a:ln>
            <a:solidFill>
              <a:srgbClr val="000000"/>
            </a:solidFill>
            <a:miter lim="800000"/>
            <a:headEnd/>
            <a:tailEnd/>
          </a:ln>
        </p:spPr>
      </p:sp>
      <p:sp>
        <p:nvSpPr>
          <p:cNvPr id="123907" name="Notes Placeholder 2"/>
          <p:cNvSpPr>
            <a:spLocks noGrp="1"/>
          </p:cNvSpPr>
          <p:nvPr>
            <p:ph type="body" idx="1"/>
          </p:nvPr>
        </p:nvSpPr>
        <p:spPr bwMode="auto">
          <a:noFill/>
        </p:spPr>
        <p:txBody>
          <a:bodyPr wrap="square" numCol="1" anchor="t" anchorCtr="0" compatLnSpc="1">
            <a:prstTxWarp prst="textNoShape">
              <a:avLst/>
            </a:prstTxWarp>
          </a:bodyPr>
          <a:lstStyle/>
          <a:p>
            <a:endParaRPr lang="en-US" altLang="en-US" smtClean="0">
              <a:latin typeface="Verdana" pitchFamily="34" charset="0"/>
            </a:endParaRPr>
          </a:p>
        </p:txBody>
      </p:sp>
      <p:sp>
        <p:nvSpPr>
          <p:cNvPr id="123908" name="Slide Number Placeholder 3"/>
          <p:cNvSpPr>
            <a:spLocks noGrp="1"/>
          </p:cNvSpPr>
          <p:nvPr>
            <p:ph type="sldNum" sz="quarter" idx="5"/>
          </p:nvPr>
        </p:nvSpPr>
        <p:spPr bwMode="auto">
          <a:noFill/>
          <a:ln>
            <a:miter lim="800000"/>
            <a:headEnd/>
            <a:tailEnd/>
          </a:ln>
        </p:spPr>
        <p:txBody>
          <a:bodyPr/>
          <a:lstStyle/>
          <a:p>
            <a:fld id="{3A1D346E-0F16-4D06-95E4-6B4445E36E9A}" type="slidenum">
              <a:rPr lang="es-ES_tradnl" altLang="en-US" smtClean="0"/>
              <a:pPr/>
              <a:t>65</a:t>
            </a:fld>
            <a:endParaRPr lang="es-ES_tradnl" altLang="en-US" smtClean="0"/>
          </a:p>
        </p:txBody>
      </p:sp>
    </p:spTree>
  </p:cSld>
  <p:clrMapOvr>
    <a:masterClrMapping/>
  </p:clrMapOvr>
</p:notes>
</file>

<file path=ppt/notesSlides/notesSlide1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24930" name="Slide Image Placeholder 1"/>
          <p:cNvSpPr>
            <a:spLocks noGrp="1" noRot="1" noChangeAspect="1" noTextEdit="1"/>
          </p:cNvSpPr>
          <p:nvPr>
            <p:ph type="sldImg"/>
          </p:nvPr>
        </p:nvSpPr>
        <p:spPr bwMode="auto">
          <a:noFill/>
          <a:ln>
            <a:solidFill>
              <a:srgbClr val="000000"/>
            </a:solidFill>
            <a:miter lim="800000"/>
            <a:headEnd/>
            <a:tailEnd/>
          </a:ln>
        </p:spPr>
      </p:sp>
      <p:sp>
        <p:nvSpPr>
          <p:cNvPr id="124931" name="Notes Placeholder 2"/>
          <p:cNvSpPr>
            <a:spLocks noGrp="1"/>
          </p:cNvSpPr>
          <p:nvPr>
            <p:ph type="body" idx="1"/>
          </p:nvPr>
        </p:nvSpPr>
        <p:spPr bwMode="auto">
          <a:noFill/>
        </p:spPr>
        <p:txBody>
          <a:bodyPr wrap="square" numCol="1" anchor="t" anchorCtr="0" compatLnSpc="1">
            <a:prstTxWarp prst="textNoShape">
              <a:avLst/>
            </a:prstTxWarp>
          </a:bodyPr>
          <a:lstStyle/>
          <a:p>
            <a:endParaRPr lang="en-US" altLang="en-US" smtClean="0">
              <a:latin typeface="Verdana" pitchFamily="34" charset="0"/>
            </a:endParaRPr>
          </a:p>
        </p:txBody>
      </p:sp>
      <p:sp>
        <p:nvSpPr>
          <p:cNvPr id="124932" name="Slide Number Placeholder 3"/>
          <p:cNvSpPr>
            <a:spLocks noGrp="1"/>
          </p:cNvSpPr>
          <p:nvPr>
            <p:ph type="sldNum" sz="quarter" idx="5"/>
          </p:nvPr>
        </p:nvSpPr>
        <p:spPr bwMode="auto">
          <a:noFill/>
          <a:ln>
            <a:miter lim="800000"/>
            <a:headEnd/>
            <a:tailEnd/>
          </a:ln>
        </p:spPr>
        <p:txBody>
          <a:bodyPr/>
          <a:lstStyle/>
          <a:p>
            <a:fld id="{052D46B5-69BC-4963-86C6-A04F98D72EB6}" type="slidenum">
              <a:rPr lang="es-ES_tradnl" altLang="en-US" smtClean="0"/>
              <a:pPr/>
              <a:t>66</a:t>
            </a:fld>
            <a:endParaRPr lang="es-ES_tradnl" altLang="en-US" smtClean="0"/>
          </a:p>
        </p:txBody>
      </p:sp>
    </p:spTree>
  </p:cSld>
  <p:clrMapOvr>
    <a:masterClrMapping/>
  </p:clrMapOvr>
</p:notes>
</file>

<file path=ppt/notesSlides/notesSlide1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25954" name="Slide Image Placeholder 1"/>
          <p:cNvSpPr>
            <a:spLocks noGrp="1" noRot="1" noChangeAspect="1" noTextEdit="1"/>
          </p:cNvSpPr>
          <p:nvPr>
            <p:ph type="sldImg"/>
          </p:nvPr>
        </p:nvSpPr>
        <p:spPr bwMode="auto">
          <a:noFill/>
          <a:ln>
            <a:solidFill>
              <a:srgbClr val="000000"/>
            </a:solidFill>
            <a:miter lim="800000"/>
            <a:headEnd/>
            <a:tailEnd/>
          </a:ln>
        </p:spPr>
      </p:sp>
      <p:sp>
        <p:nvSpPr>
          <p:cNvPr id="125955" name="Notes Placeholder 2"/>
          <p:cNvSpPr>
            <a:spLocks noGrp="1"/>
          </p:cNvSpPr>
          <p:nvPr>
            <p:ph type="body" idx="1"/>
          </p:nvPr>
        </p:nvSpPr>
        <p:spPr bwMode="auto">
          <a:noFill/>
        </p:spPr>
        <p:txBody>
          <a:bodyPr wrap="square" numCol="1" anchor="t" anchorCtr="0" compatLnSpc="1">
            <a:prstTxWarp prst="textNoShape">
              <a:avLst/>
            </a:prstTxWarp>
          </a:bodyPr>
          <a:lstStyle/>
          <a:p>
            <a:endParaRPr lang="en-US" altLang="en-US" smtClean="0">
              <a:latin typeface="Verdana" pitchFamily="34" charset="0"/>
            </a:endParaRPr>
          </a:p>
        </p:txBody>
      </p:sp>
      <p:sp>
        <p:nvSpPr>
          <p:cNvPr id="125956" name="Slide Number Placeholder 3"/>
          <p:cNvSpPr>
            <a:spLocks noGrp="1"/>
          </p:cNvSpPr>
          <p:nvPr>
            <p:ph type="sldNum" sz="quarter" idx="5"/>
          </p:nvPr>
        </p:nvSpPr>
        <p:spPr bwMode="auto">
          <a:noFill/>
          <a:ln>
            <a:miter lim="800000"/>
            <a:headEnd/>
            <a:tailEnd/>
          </a:ln>
        </p:spPr>
        <p:txBody>
          <a:bodyPr/>
          <a:lstStyle/>
          <a:p>
            <a:fld id="{61E49DE5-FEC3-4DCB-9336-CF4ED44A9ABE}" type="slidenum">
              <a:rPr lang="es-ES_tradnl" altLang="en-US" smtClean="0"/>
              <a:pPr/>
              <a:t>67</a:t>
            </a:fld>
            <a:endParaRPr lang="es-ES_tradnl" altLang="en-US" smtClean="0"/>
          </a:p>
        </p:txBody>
      </p:sp>
    </p:spTree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png"/><Relationship Id="rId2" Type="http://schemas.openxmlformats.org/officeDocument/2006/relationships/image" Target="../media/image1.png"/><Relationship Id="rId1" Type="http://schemas.openxmlformats.org/officeDocument/2006/relationships/slideMaster" Target="../slideMasters/slideMaster1.xml"/><Relationship Id="rId4" Type="http://schemas.openxmlformats.org/officeDocument/2006/relationships/image" Target="../media/image3.png"/></Relationships>
</file>

<file path=ppt/slideLayouts/_rels/slideLayout2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png"/><Relationship Id="rId2" Type="http://schemas.openxmlformats.org/officeDocument/2006/relationships/image" Target="../media/image1.png"/><Relationship Id="rId1" Type="http://schemas.openxmlformats.org/officeDocument/2006/relationships/slideMaster" Target="../slideMasters/slideMaster1.xml"/><Relationship Id="rId4" Type="http://schemas.openxmlformats.org/officeDocument/2006/relationships/image" Target="../media/image3.png"/></Relationships>
</file>

<file path=ppt/slideLayouts/_rels/slideLayout3.xml.rels><?xml version="1.0" encoding="UTF-8" standalone="yes"?>
<Relationships xmlns="http://schemas.openxmlformats.org/package/2006/relationships"><Relationship Id="rId2" Type="http://schemas.openxmlformats.org/officeDocument/2006/relationships/image" Target="../media/image4.png"/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png"/><Relationship Id="rId2" Type="http://schemas.openxmlformats.org/officeDocument/2006/relationships/image" Target="../media/image4.png"/><Relationship Id="rId1" Type="http://schemas.openxmlformats.org/officeDocument/2006/relationships/slideMaster" Target="../slideMasters/slideMaster1.xml"/><Relationship Id="rId4" Type="http://schemas.openxmlformats.org/officeDocument/2006/relationships/image" Target="../media/image5.jpeg"/></Relationships>
</file>

<file path=ppt/slideLayouts/_rels/slideLayout5.xml.rels><?xml version="1.0" encoding="UTF-8" standalone="yes"?>
<Relationships xmlns="http://schemas.openxmlformats.org/package/2006/relationships"><Relationship Id="rId3" Type="http://schemas.openxmlformats.org/officeDocument/2006/relationships/image" Target="../media/image5.jpeg"/><Relationship Id="rId2" Type="http://schemas.openxmlformats.org/officeDocument/2006/relationships/image" Target="../media/image4.png"/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3" Type="http://schemas.openxmlformats.org/officeDocument/2006/relationships/image" Target="../media/image5.jpeg"/><Relationship Id="rId2" Type="http://schemas.openxmlformats.org/officeDocument/2006/relationships/image" Target="../media/image4.png"/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png"/><Relationship Id="rId2" Type="http://schemas.openxmlformats.org/officeDocument/2006/relationships/image" Target="../media/image4.png"/><Relationship Id="rId1" Type="http://schemas.openxmlformats.org/officeDocument/2006/relationships/slideMaster" Target="../slideMasters/slideMaster1.xml"/><Relationship Id="rId4" Type="http://schemas.openxmlformats.org/officeDocument/2006/relationships/image" Target="../media/image5.jpeg"/></Relationships>
</file>

<file path=ppt/slideLayouts/_rels/slideLayout8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png"/><Relationship Id="rId2" Type="http://schemas.openxmlformats.org/officeDocument/2006/relationships/image" Target="../media/image4.png"/><Relationship Id="rId1" Type="http://schemas.openxmlformats.org/officeDocument/2006/relationships/slideMaster" Target="../slideMasters/slideMaster2.xml"/><Relationship Id="rId4" Type="http://schemas.openxmlformats.org/officeDocument/2006/relationships/image" Target="../media/image5.jpeg"/></Relationships>
</file>

<file path=ppt/slideLayouts/_rels/slideLayout9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png"/><Relationship Id="rId2" Type="http://schemas.openxmlformats.org/officeDocument/2006/relationships/image" Target="../media/image4.png"/><Relationship Id="rId1" Type="http://schemas.openxmlformats.org/officeDocument/2006/relationships/slideMaster" Target="../slideMasters/slideMaster2.xml"/><Relationship Id="rId4" Type="http://schemas.openxmlformats.org/officeDocument/2006/relationships/image" Target="../media/image5.jpeg"/></Relationships>
</file>

<file path=ppt/slideLayouts/_rels/slideLayout10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png"/><Relationship Id="rId2" Type="http://schemas.openxmlformats.org/officeDocument/2006/relationships/image" Target="../media/image4.png"/><Relationship Id="rId1" Type="http://schemas.openxmlformats.org/officeDocument/2006/relationships/slideMaster" Target="../slideMasters/slideMaster3.xml"/><Relationship Id="rId4" Type="http://schemas.openxmlformats.org/officeDocument/2006/relationships/image" Target="../media/image5.jpeg"/></Relationships>
</file>

<file path=ppt/slideLayouts/_rels/slideLayout11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png"/><Relationship Id="rId2" Type="http://schemas.openxmlformats.org/officeDocument/2006/relationships/image" Target="../media/image4.png"/><Relationship Id="rId1" Type="http://schemas.openxmlformats.org/officeDocument/2006/relationships/slideMaster" Target="../slideMasters/slideMaster3.xml"/><Relationship Id="rId4" Type="http://schemas.openxmlformats.org/officeDocument/2006/relationships/image" Target="../media/image5.jpeg"/></Relationships>
</file>

<file path=ppt/slideLayouts/_rels/slideLayout12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png"/><Relationship Id="rId2" Type="http://schemas.openxmlformats.org/officeDocument/2006/relationships/image" Target="../media/image4.png"/><Relationship Id="rId1" Type="http://schemas.openxmlformats.org/officeDocument/2006/relationships/slideMaster" Target="../slideMasters/slideMaster3.xml"/><Relationship Id="rId4" Type="http://schemas.openxmlformats.org/officeDocument/2006/relationships/image" Target="../media/image5.jpeg"/></Relationships>
</file>

<file path=ppt/slideLayouts/_rels/slideLayout13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png"/><Relationship Id="rId2" Type="http://schemas.openxmlformats.org/officeDocument/2006/relationships/image" Target="../media/image4.png"/><Relationship Id="rId1" Type="http://schemas.openxmlformats.org/officeDocument/2006/relationships/slideMaster" Target="../slideMasters/slideMaster3.xml"/><Relationship Id="rId4" Type="http://schemas.openxmlformats.org/officeDocument/2006/relationships/image" Target="../media/image5.jpeg"/></Relationships>
</file>

<file path=ppt/slideLayouts/_rels/slideLayout14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png"/><Relationship Id="rId2" Type="http://schemas.openxmlformats.org/officeDocument/2006/relationships/image" Target="../media/image4.png"/><Relationship Id="rId1" Type="http://schemas.openxmlformats.org/officeDocument/2006/relationships/slideMaster" Target="../slideMasters/slideMaster3.xml"/><Relationship Id="rId4" Type="http://schemas.openxmlformats.org/officeDocument/2006/relationships/image" Target="../media/image5.jpeg"/></Relationships>
</file>

<file path=ppt/slideLayouts/_rels/slideLayout15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png"/><Relationship Id="rId2" Type="http://schemas.openxmlformats.org/officeDocument/2006/relationships/image" Target="../media/image4.png"/><Relationship Id="rId1" Type="http://schemas.openxmlformats.org/officeDocument/2006/relationships/slideMaster" Target="../slideMasters/slideMaster3.xml"/><Relationship Id="rId4" Type="http://schemas.openxmlformats.org/officeDocument/2006/relationships/image" Target="../media/image5.jpeg"/></Relationships>
</file>

<file path=ppt/slideLayouts/_rels/slideLayout16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png"/><Relationship Id="rId2" Type="http://schemas.openxmlformats.org/officeDocument/2006/relationships/image" Target="../media/image4.png"/><Relationship Id="rId1" Type="http://schemas.openxmlformats.org/officeDocument/2006/relationships/slideMaster" Target="../slideMasters/slideMaster3.xml"/><Relationship Id="rId4" Type="http://schemas.openxmlformats.org/officeDocument/2006/relationships/image" Target="../media/image5.jpeg"/></Relationships>
</file>

<file path=ppt/slideLayouts/_rels/slideLayout17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png"/><Relationship Id="rId2" Type="http://schemas.openxmlformats.org/officeDocument/2006/relationships/image" Target="../media/image4.png"/><Relationship Id="rId1" Type="http://schemas.openxmlformats.org/officeDocument/2006/relationships/slideMaster" Target="../slideMasters/slideMaster3.xml"/><Relationship Id="rId4" Type="http://schemas.openxmlformats.org/officeDocument/2006/relationships/image" Target="../media/image5.jpeg"/></Relationships>
</file>

<file path=ppt/slideLayouts/_rels/slideLayout18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png"/><Relationship Id="rId2" Type="http://schemas.openxmlformats.org/officeDocument/2006/relationships/image" Target="../media/image1.png"/><Relationship Id="rId1" Type="http://schemas.openxmlformats.org/officeDocument/2006/relationships/slideMaster" Target="../slideMasters/slideMaster4.xml"/></Relationships>
</file>

<file path=ppt/slideLayouts/_rels/slideLayout19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png"/><Relationship Id="rId2" Type="http://schemas.openxmlformats.org/officeDocument/2006/relationships/image" Target="../media/image1.png"/><Relationship Id="rId1" Type="http://schemas.openxmlformats.org/officeDocument/2006/relationships/slideMaster" Target="../slideMasters/slideMaster4.xml"/></Relationships>
</file>

<file path=ppt/slideLayouts/_rels/slideLayout20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png"/><Relationship Id="rId2" Type="http://schemas.openxmlformats.org/officeDocument/2006/relationships/image" Target="../media/image1.png"/><Relationship Id="rId1" Type="http://schemas.openxmlformats.org/officeDocument/2006/relationships/slideMaster" Target="../slideMasters/slideMaster4.xml"/></Relationships>
</file>

<file path=ppt/slideLayouts/_rels/slideLayout21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png"/><Relationship Id="rId2" Type="http://schemas.openxmlformats.org/officeDocument/2006/relationships/image" Target="../media/image1.png"/><Relationship Id="rId1" Type="http://schemas.openxmlformats.org/officeDocument/2006/relationships/slideMaster" Target="../slideMasters/slideMaster4.xml"/></Relationships>
</file>

<file path=ppt/slideLayouts/_rels/slideLayout22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png"/><Relationship Id="rId2" Type="http://schemas.openxmlformats.org/officeDocument/2006/relationships/image" Target="../media/image1.png"/><Relationship Id="rId1" Type="http://schemas.openxmlformats.org/officeDocument/2006/relationships/slideMaster" Target="../slideMasters/slideMaster4.xml"/></Relationships>
</file>

<file path=ppt/slideLayouts/_rels/slideLayout23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png"/><Relationship Id="rId2" Type="http://schemas.openxmlformats.org/officeDocument/2006/relationships/image" Target="../media/image1.png"/><Relationship Id="rId1" Type="http://schemas.openxmlformats.org/officeDocument/2006/relationships/slideMaster" Target="../slideMasters/slideMaster4.xml"/></Relationships>
</file>

<file path=ppt/slideLayouts/_rels/slideLayout24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png"/><Relationship Id="rId2" Type="http://schemas.openxmlformats.org/officeDocument/2006/relationships/image" Target="../media/image1.png"/><Relationship Id="rId1" Type="http://schemas.openxmlformats.org/officeDocument/2006/relationships/slideMaster" Target="../slideMasters/slideMaster4.xml"/></Relationships>
</file>

<file path=ppt/slideLayouts/_rels/slideLayout25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png"/><Relationship Id="rId2" Type="http://schemas.openxmlformats.org/officeDocument/2006/relationships/image" Target="../media/image1.png"/><Relationship Id="rId1" Type="http://schemas.openxmlformats.org/officeDocument/2006/relationships/slideMaster" Target="../slideMasters/slideMaster4.xml"/></Relationships>
</file>

<file path=ppt/slideLayouts/_rels/slideLayout26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png"/><Relationship Id="rId2" Type="http://schemas.openxmlformats.org/officeDocument/2006/relationships/image" Target="../media/image1.png"/><Relationship Id="rId1" Type="http://schemas.openxmlformats.org/officeDocument/2006/relationships/slideMaster" Target="../slideMasters/slideMaster4.xml"/></Relationships>
</file>

<file path=ppt/slideLayouts/_rels/slideLayout27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png"/><Relationship Id="rId2" Type="http://schemas.openxmlformats.org/officeDocument/2006/relationships/image" Target="../media/image1.png"/><Relationship Id="rId1" Type="http://schemas.openxmlformats.org/officeDocument/2006/relationships/slideMaster" Target="../slideMasters/slideMaster4.xml"/></Relationships>
</file>

<file path=ppt/slideLayouts/_rels/slideLayout28.xml.rels><?xml version="1.0" encoding="UTF-8" standalone="yes"?>
<Relationships xmlns="http://schemas.openxmlformats.org/package/2006/relationships"><Relationship Id="rId3" Type="http://schemas.openxmlformats.org/officeDocument/2006/relationships/image" Target="../media/image5.jpeg"/><Relationship Id="rId2" Type="http://schemas.openxmlformats.org/officeDocument/2006/relationships/image" Target="../media/image4.png"/><Relationship Id="rId1" Type="http://schemas.openxmlformats.org/officeDocument/2006/relationships/slideMaster" Target="../slideMasters/slideMaster4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Diapositiva de títul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Imagen 6" descr="OlaElecnor.png"/>
          <p:cNvPicPr>
            <a:picLocks noChangeAspect="1"/>
          </p:cNvPicPr>
          <p:nvPr userDrawn="1"/>
        </p:nvPicPr>
        <p:blipFill>
          <a:blip r:embed="rId2"/>
          <a:srcRect/>
          <a:stretch>
            <a:fillRect/>
          </a:stretch>
        </p:blipFill>
        <p:spPr bwMode="auto">
          <a:xfrm>
            <a:off x="0" y="0"/>
            <a:ext cx="9144000" cy="21590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7" name="5 Imagen" descr="log-300ppp (1).png"/>
          <p:cNvPicPr>
            <a:picLocks noChangeAspect="1"/>
          </p:cNvPicPr>
          <p:nvPr userDrawn="1"/>
        </p:nvPicPr>
        <p:blipFill>
          <a:blip r:embed="rId3"/>
          <a:srcRect/>
          <a:stretch>
            <a:fillRect/>
          </a:stretch>
        </p:blipFill>
        <p:spPr bwMode="auto">
          <a:xfrm>
            <a:off x="6515100" y="165100"/>
            <a:ext cx="1882775" cy="188277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2" name="Título 1"/>
          <p:cNvSpPr>
            <a:spLocks noGrp="1"/>
          </p:cNvSpPr>
          <p:nvPr>
            <p:ph type="ctrTitle"/>
          </p:nvPr>
        </p:nvSpPr>
        <p:spPr>
          <a:xfrm>
            <a:off x="2232000" y="2386800"/>
            <a:ext cx="5540400" cy="961200"/>
          </a:xfrm>
        </p:spPr>
        <p:txBody>
          <a:bodyPr lIns="0" tIns="0" rIns="0" bIns="0" anchor="t">
            <a:normAutofit/>
          </a:bodyPr>
          <a:lstStyle>
            <a:lvl1pPr algn="l">
              <a:defRPr sz="2300" b="1"/>
            </a:lvl1pPr>
          </a:lstStyle>
          <a:p>
            <a:r>
              <a:rPr lang="en-US" smtClean="0"/>
              <a:t>Click to edit Master title style</a:t>
            </a:r>
            <a:endParaRPr lang="es-ES_tradnl" dirty="0"/>
          </a:p>
        </p:txBody>
      </p:sp>
      <p:sp>
        <p:nvSpPr>
          <p:cNvPr id="3" name="Subtítulo 2"/>
          <p:cNvSpPr>
            <a:spLocks noGrp="1"/>
          </p:cNvSpPr>
          <p:nvPr>
            <p:ph type="subTitle" idx="1"/>
          </p:nvPr>
        </p:nvSpPr>
        <p:spPr>
          <a:xfrm>
            <a:off x="2232866" y="3691611"/>
            <a:ext cx="5539533" cy="783948"/>
          </a:xfrm>
        </p:spPr>
        <p:txBody>
          <a:bodyPr lIns="0" tIns="0" rIns="0" bIns="0">
            <a:normAutofit/>
          </a:bodyPr>
          <a:lstStyle>
            <a:lvl1pPr marL="0" indent="0" algn="l">
              <a:buNone/>
              <a:defRPr sz="2000" baseline="0">
                <a:solidFill>
                  <a:schemeClr val="tx1"/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en-US" smtClean="0"/>
              <a:t>Click to edit Master subtitle style</a:t>
            </a:r>
            <a:endParaRPr lang="es-ES_tradnl" dirty="0"/>
          </a:p>
        </p:txBody>
      </p:sp>
      <p:sp>
        <p:nvSpPr>
          <p:cNvPr id="10" name="Marcador de texto 9"/>
          <p:cNvSpPr>
            <a:spLocks noGrp="1"/>
          </p:cNvSpPr>
          <p:nvPr>
            <p:ph type="body" sz="quarter" idx="13"/>
          </p:nvPr>
        </p:nvSpPr>
        <p:spPr>
          <a:xfrm>
            <a:off x="2233613" y="4649788"/>
            <a:ext cx="5570537" cy="655337"/>
          </a:xfrm>
        </p:spPr>
        <p:txBody>
          <a:bodyPr lIns="0" tIns="0" rIns="0" bIns="0">
            <a:normAutofit/>
          </a:bodyPr>
          <a:lstStyle>
            <a:lvl1pPr>
              <a:buNone/>
              <a:defRPr sz="1600">
                <a:solidFill>
                  <a:schemeClr val="tx1"/>
                </a:solidFill>
              </a:defRPr>
            </a:lvl1pPr>
            <a:lvl2pPr>
              <a:defRPr>
                <a:solidFill>
                  <a:schemeClr val="tx1"/>
                </a:solidFill>
              </a:defRPr>
            </a:lvl2pPr>
            <a:lvl3pPr>
              <a:defRPr>
                <a:solidFill>
                  <a:schemeClr val="tx1"/>
                </a:solidFill>
              </a:defRPr>
            </a:lvl3pPr>
            <a:lvl4pPr>
              <a:defRPr>
                <a:solidFill>
                  <a:schemeClr val="tx1"/>
                </a:solidFill>
              </a:defRPr>
            </a:lvl4pPr>
            <a:lvl5pPr>
              <a:defRPr>
                <a:solidFill>
                  <a:schemeClr val="tx1"/>
                </a:solidFill>
              </a:defRPr>
            </a:lvl5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8" name="Marcador de fecha 3"/>
          <p:cNvSpPr>
            <a:spLocks noGrp="1"/>
          </p:cNvSpPr>
          <p:nvPr>
            <p:ph type="dt" sz="half" idx="14"/>
          </p:nvPr>
        </p:nvSpPr>
        <p:spPr>
          <a:xfrm>
            <a:off x="2198688" y="5468938"/>
            <a:ext cx="5637212" cy="365125"/>
          </a:xfrm>
        </p:spPr>
        <p:txBody>
          <a:bodyPr lIns="0" tIns="0" rIns="0" bIns="0" anchor="t" anchorCtr="0"/>
          <a:lstStyle>
            <a:lvl1pPr>
              <a:defRPr sz="1500"/>
            </a:lvl1pPr>
          </a:lstStyle>
          <a:p>
            <a:pPr>
              <a:defRPr/>
            </a:pPr>
            <a:endParaRPr lang="es-ES_tradnl"/>
          </a:p>
        </p:txBody>
      </p:sp>
      <p:pic>
        <p:nvPicPr>
          <p:cNvPr id="156674" name="Picture 2" descr="C:\Users\ADWH\Documents\Admin\logo_Deimos Grup\logo_Deimos_ENG_neg.png"/>
          <p:cNvPicPr>
            <a:picLocks noChangeAspect="1" noChangeArrowheads="1"/>
          </p:cNvPicPr>
          <p:nvPr userDrawn="1"/>
        </p:nvPicPr>
        <p:blipFill>
          <a:blip r:embed="rId4"/>
          <a:srcRect/>
          <a:stretch>
            <a:fillRect/>
          </a:stretch>
        </p:blipFill>
        <p:spPr bwMode="auto">
          <a:xfrm>
            <a:off x="3162647" y="83129"/>
            <a:ext cx="2763135" cy="1489442"/>
          </a:xfrm>
          <a:prstGeom prst="rect">
            <a:avLst/>
          </a:prstGeom>
          <a:noFill/>
        </p:spPr>
      </p:pic>
    </p:spTree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En blanc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Imagen 6" descr="OlaElecnor.png"/>
          <p:cNvPicPr>
            <a:picLocks noChangeAspect="1"/>
          </p:cNvPicPr>
          <p:nvPr userDrawn="1"/>
        </p:nvPicPr>
        <p:blipFill>
          <a:blip r:embed="rId2"/>
          <a:srcRect t="36990"/>
          <a:stretch>
            <a:fillRect/>
          </a:stretch>
        </p:blipFill>
        <p:spPr bwMode="auto">
          <a:xfrm>
            <a:off x="0" y="0"/>
            <a:ext cx="9144000" cy="136048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4" name="5 Imagen" descr="log-300ppp (1).png"/>
          <p:cNvPicPr>
            <a:picLocks noChangeAspect="1"/>
          </p:cNvPicPr>
          <p:nvPr userDrawn="1"/>
        </p:nvPicPr>
        <p:blipFill>
          <a:blip r:embed="rId3"/>
          <a:srcRect/>
          <a:stretch>
            <a:fillRect/>
          </a:stretch>
        </p:blipFill>
        <p:spPr bwMode="auto">
          <a:xfrm>
            <a:off x="6045200" y="0"/>
            <a:ext cx="1104900" cy="11049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157699" name="Picture 3" descr="C:\Users\ADWH\Documents\Admin\logo_Deimos Grup\logo_Deimos_ENG_neg.png"/>
          <p:cNvPicPr>
            <a:picLocks noChangeAspect="1" noChangeArrowheads="1"/>
          </p:cNvPicPr>
          <p:nvPr userDrawn="1"/>
        </p:nvPicPr>
        <p:blipFill>
          <a:blip r:embed="rId4"/>
          <a:srcRect/>
          <a:stretch>
            <a:fillRect/>
          </a:stretch>
        </p:blipFill>
        <p:spPr bwMode="auto">
          <a:xfrm>
            <a:off x="7232075" y="145242"/>
            <a:ext cx="1615044" cy="870574"/>
          </a:xfrm>
          <a:prstGeom prst="rect">
            <a:avLst/>
          </a:prstGeom>
          <a:noFill/>
        </p:spPr>
      </p:pic>
    </p:spTree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1_En blanc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Imagen 6" descr="CurvaElecnor.png"/>
          <p:cNvPicPr>
            <a:picLocks noChangeAspect="1"/>
          </p:cNvPicPr>
          <p:nvPr userDrawn="1"/>
        </p:nvPicPr>
        <p:blipFill>
          <a:blip r:embed="rId2"/>
          <a:srcRect/>
          <a:stretch>
            <a:fillRect/>
          </a:stretch>
        </p:blipFill>
        <p:spPr bwMode="auto">
          <a:xfrm>
            <a:off x="0" y="1677988"/>
            <a:ext cx="9144000" cy="490537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userDrawn="1">
  <p:cSld name="1_Título y objetos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Imagen 6" descr="CurvaElecnor.png"/>
          <p:cNvPicPr>
            <a:picLocks noChangeAspect="1"/>
          </p:cNvPicPr>
          <p:nvPr userDrawn="1"/>
        </p:nvPicPr>
        <p:blipFill>
          <a:blip r:embed="rId2"/>
          <a:srcRect/>
          <a:stretch>
            <a:fillRect/>
          </a:stretch>
        </p:blipFill>
        <p:spPr bwMode="auto">
          <a:xfrm>
            <a:off x="0" y="889000"/>
            <a:ext cx="9144000" cy="49053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7" name="5 Imagen" descr="log-300ppp (1).png"/>
          <p:cNvPicPr>
            <a:picLocks noChangeAspect="1"/>
          </p:cNvPicPr>
          <p:nvPr userDrawn="1"/>
        </p:nvPicPr>
        <p:blipFill>
          <a:blip r:embed="rId3"/>
          <a:srcRect/>
          <a:stretch>
            <a:fillRect/>
          </a:stretch>
        </p:blipFill>
        <p:spPr bwMode="auto">
          <a:xfrm>
            <a:off x="6197600" y="165100"/>
            <a:ext cx="1104900" cy="11049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2" name="Título 1"/>
          <p:cNvSpPr>
            <a:spLocks noGrp="1"/>
          </p:cNvSpPr>
          <p:nvPr>
            <p:ph type="title"/>
          </p:nvPr>
        </p:nvSpPr>
        <p:spPr>
          <a:xfrm>
            <a:off x="871200" y="302400"/>
            <a:ext cx="5301000" cy="619200"/>
          </a:xfrm>
        </p:spPr>
        <p:txBody>
          <a:bodyPr lIns="0" tIns="0" rIns="0" bIns="0" anchor="t">
            <a:normAutofit/>
          </a:bodyPr>
          <a:lstStyle>
            <a:lvl1pPr algn="l">
              <a:defRPr sz="1800" b="1"/>
            </a:lvl1pPr>
          </a:lstStyle>
          <a:p>
            <a:r>
              <a:rPr lang="es-ES_tradnl" dirty="0" smtClean="0"/>
              <a:t>Clic para editar título</a:t>
            </a:r>
            <a:endParaRPr lang="es-ES_tradnl" dirty="0"/>
          </a:p>
        </p:txBody>
      </p:sp>
      <p:sp>
        <p:nvSpPr>
          <p:cNvPr id="11" name="Marcador de texto 10"/>
          <p:cNvSpPr>
            <a:spLocks noGrp="1"/>
          </p:cNvSpPr>
          <p:nvPr>
            <p:ph type="body" sz="quarter" idx="19"/>
          </p:nvPr>
        </p:nvSpPr>
        <p:spPr>
          <a:xfrm>
            <a:off x="881063" y="1465251"/>
            <a:ext cx="7855385" cy="296862"/>
          </a:xfrm>
        </p:spPr>
        <p:txBody>
          <a:bodyPr lIns="0" tIns="0" rIns="0" bIns="0"/>
          <a:lstStyle>
            <a:lvl1pPr>
              <a:buNone/>
              <a:defRPr sz="1800" i="1" baseline="0"/>
            </a:lvl1pPr>
          </a:lstStyle>
          <a:p>
            <a:pPr lvl="0"/>
            <a:r>
              <a:rPr lang="es-ES_tradnl" smtClean="0"/>
              <a:t>Haga clic para modificar el estilo de texto del patrón</a:t>
            </a:r>
          </a:p>
        </p:txBody>
      </p:sp>
      <p:sp>
        <p:nvSpPr>
          <p:cNvPr id="14" name="Marcador de texto 13"/>
          <p:cNvSpPr>
            <a:spLocks noGrp="1"/>
          </p:cNvSpPr>
          <p:nvPr>
            <p:ph type="body" sz="quarter" idx="23"/>
          </p:nvPr>
        </p:nvSpPr>
        <p:spPr>
          <a:xfrm>
            <a:off x="871200" y="2037600"/>
            <a:ext cx="7875588" cy="4117975"/>
          </a:xfrm>
        </p:spPr>
        <p:txBody>
          <a:bodyPr lIns="0" tIns="0" rIns="0" bIns="0"/>
          <a:lstStyle>
            <a:lvl1pPr>
              <a:spcAft>
                <a:spcPts val="1000"/>
              </a:spcAft>
              <a:buNone/>
              <a:defRPr lang="es-ES_tradnl" sz="1800" kern="1200" smtClean="0">
                <a:solidFill>
                  <a:schemeClr val="tx1"/>
                </a:solidFill>
                <a:latin typeface="Verdana"/>
                <a:ea typeface="ＭＳ Ｐゴシック" charset="-128"/>
                <a:cs typeface="ＭＳ Ｐゴシック" charset="-128"/>
              </a:defRPr>
            </a:lvl1pPr>
            <a:lvl2pPr>
              <a:buClr>
                <a:schemeClr val="accent2"/>
              </a:buClr>
              <a:buSzPct val="130000"/>
              <a:buFont typeface="Arial"/>
              <a:buChar char="•"/>
              <a:defRPr lang="es-ES_tradnl" sz="1600" kern="1200" dirty="0" smtClean="0">
                <a:solidFill>
                  <a:schemeClr val="tx1"/>
                </a:solidFill>
                <a:latin typeface="Verdana"/>
                <a:ea typeface="ＭＳ Ｐゴシック" charset="-128"/>
                <a:cs typeface="+mn-cs"/>
              </a:defRPr>
            </a:lvl2pPr>
            <a:lvl3pPr marL="982663" indent="-265113">
              <a:buSzPct val="130000"/>
              <a:defRPr lang="es-ES_tradnl" sz="1600" kern="1200" dirty="0" smtClean="0">
                <a:solidFill>
                  <a:schemeClr val="tx1"/>
                </a:solidFill>
                <a:latin typeface="Verdana"/>
                <a:ea typeface="ＭＳ Ｐゴシック" charset="-128"/>
                <a:cs typeface="+mn-cs"/>
              </a:defRPr>
            </a:lvl3pPr>
            <a:lvl4pPr marL="1260475" indent="-277813">
              <a:buClr>
                <a:srgbClr val="FABE80"/>
              </a:buClr>
              <a:buSzPct val="130000"/>
              <a:buFont typeface="Arial"/>
              <a:buChar char="•"/>
              <a:defRPr lang="es-ES_tradnl" sz="1600" i="1" kern="1200" dirty="0" smtClean="0">
                <a:solidFill>
                  <a:schemeClr val="tx1"/>
                </a:solidFill>
                <a:latin typeface="Verdana"/>
                <a:ea typeface="ＭＳ Ｐゴシック" charset="-128"/>
                <a:cs typeface="+mn-cs"/>
              </a:defRPr>
            </a:lvl4pPr>
            <a:lvl5pPr marL="1525588" indent="-265113">
              <a:buClr>
                <a:srgbClr val="809FC3"/>
              </a:buClr>
              <a:buFont typeface="Arial"/>
              <a:buChar char="•"/>
              <a:defRPr lang="es-ES_tradnl" sz="1400" i="1" kern="1200" dirty="0">
                <a:solidFill>
                  <a:schemeClr val="tx1"/>
                </a:solidFill>
                <a:latin typeface="Verdana"/>
                <a:ea typeface="ＭＳ Ｐゴシック" charset="-128"/>
                <a:cs typeface="+mn-cs"/>
              </a:defRPr>
            </a:lvl5pPr>
          </a:lstStyle>
          <a:p>
            <a:pPr lvl="0"/>
            <a:r>
              <a:rPr lang="es-ES_tradnl" dirty="0" smtClean="0"/>
              <a:t>Haga clic para modificar el estilo de texto del patrón</a:t>
            </a:r>
          </a:p>
          <a:p>
            <a:pPr lvl="1"/>
            <a:r>
              <a:rPr lang="es-ES_tradnl" dirty="0" smtClean="0"/>
              <a:t>Segundo nivel</a:t>
            </a:r>
          </a:p>
          <a:p>
            <a:pPr lvl="2"/>
            <a:r>
              <a:rPr lang="es-ES_tradnl" dirty="0" smtClean="0"/>
              <a:t>Tercer nivel</a:t>
            </a:r>
          </a:p>
          <a:p>
            <a:pPr lvl="3"/>
            <a:r>
              <a:rPr lang="es-ES_tradnl" dirty="0" smtClean="0"/>
              <a:t>Cuarto nivel</a:t>
            </a:r>
          </a:p>
          <a:p>
            <a:pPr lvl="4"/>
            <a:r>
              <a:rPr lang="es-ES_tradnl" dirty="0" smtClean="0"/>
              <a:t>Quinto nivel</a:t>
            </a:r>
            <a:endParaRPr lang="es-ES_tradnl" dirty="0"/>
          </a:p>
        </p:txBody>
      </p:sp>
      <p:sp>
        <p:nvSpPr>
          <p:cNvPr id="8" name="Marcador de fecha 3"/>
          <p:cNvSpPr>
            <a:spLocks noGrp="1"/>
          </p:cNvSpPr>
          <p:nvPr>
            <p:ph type="dt" sz="half" idx="24"/>
          </p:nvPr>
        </p:nvSpPr>
        <p:spPr>
          <a:xfrm>
            <a:off x="6249988" y="6565900"/>
            <a:ext cx="1903412" cy="136525"/>
          </a:xfrm>
        </p:spPr>
        <p:txBody>
          <a:bodyPr lIns="0" tIns="0" rIns="0" bIns="0" anchor="t" anchorCtr="0"/>
          <a:lstStyle>
            <a:lvl1pPr algn="r">
              <a:defRPr sz="900"/>
            </a:lvl1pPr>
          </a:lstStyle>
          <a:p>
            <a:pPr>
              <a:defRPr/>
            </a:pPr>
            <a:endParaRPr lang="es-ES_tradnl"/>
          </a:p>
        </p:txBody>
      </p:sp>
      <p:sp>
        <p:nvSpPr>
          <p:cNvPr id="9" name="Marcador de pie de página 4"/>
          <p:cNvSpPr>
            <a:spLocks noGrp="1"/>
          </p:cNvSpPr>
          <p:nvPr>
            <p:ph type="ftr" sz="quarter" idx="25"/>
          </p:nvPr>
        </p:nvSpPr>
        <p:spPr>
          <a:xfrm>
            <a:off x="882650" y="6565900"/>
            <a:ext cx="3849688" cy="147638"/>
          </a:xfrm>
        </p:spPr>
        <p:txBody>
          <a:bodyPr lIns="0" tIns="0" rIns="0" bIns="0"/>
          <a:lstStyle>
            <a:lvl1pPr algn="l">
              <a:defRPr sz="900"/>
            </a:lvl1pPr>
          </a:lstStyle>
          <a:p>
            <a:pPr>
              <a:defRPr/>
            </a:pPr>
            <a:endParaRPr lang="es-ES_tradnl"/>
          </a:p>
        </p:txBody>
      </p:sp>
      <p:sp>
        <p:nvSpPr>
          <p:cNvPr id="10" name="Marcador de número de diapositiva 5"/>
          <p:cNvSpPr>
            <a:spLocks noGrp="1"/>
          </p:cNvSpPr>
          <p:nvPr>
            <p:ph type="sldNum" sz="quarter" idx="26"/>
          </p:nvPr>
        </p:nvSpPr>
        <p:spPr>
          <a:xfrm>
            <a:off x="8439150" y="6565900"/>
            <a:ext cx="265113" cy="136525"/>
          </a:xfrm>
        </p:spPr>
        <p:txBody>
          <a:bodyPr lIns="0" tIns="0" rIns="0" bIns="0" anchor="t"/>
          <a:lstStyle>
            <a:lvl1pPr>
              <a:defRPr sz="900"/>
            </a:lvl1pPr>
          </a:lstStyle>
          <a:p>
            <a:pPr>
              <a:defRPr/>
            </a:pPr>
            <a:fld id="{E731A1AB-81CB-4ADA-8050-DFEE1DCA2C33}" type="slidenum">
              <a:rPr lang="es-ES_tradnl" altLang="es-ES"/>
              <a:pPr>
                <a:defRPr/>
              </a:pPr>
              <a:t>‹#›</a:t>
            </a:fld>
            <a:endParaRPr lang="es-ES_tradnl" altLang="es-ES"/>
          </a:p>
        </p:txBody>
      </p:sp>
      <p:pic>
        <p:nvPicPr>
          <p:cNvPr id="158722" name="Picture 2" descr="C:\Users\ADWH\Documents\Admin\logo_Deimos Grup\logo_Deimos_ENG_pos.jpg"/>
          <p:cNvPicPr>
            <a:picLocks noChangeAspect="1" noChangeArrowheads="1"/>
          </p:cNvPicPr>
          <p:nvPr userDrawn="1"/>
        </p:nvPicPr>
        <p:blipFill>
          <a:blip r:embed="rId4"/>
          <a:srcRect/>
          <a:stretch>
            <a:fillRect/>
          </a:stretch>
        </p:blipFill>
        <p:spPr bwMode="auto">
          <a:xfrm>
            <a:off x="7362701" y="249382"/>
            <a:ext cx="1600460" cy="862713"/>
          </a:xfrm>
          <a:prstGeom prst="rect">
            <a:avLst/>
          </a:prstGeom>
          <a:noFill/>
        </p:spPr>
      </p:pic>
    </p:spTree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userDrawn="1">
  <p:cSld name="3_Título y objetos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Imagen 6" descr="CurvaElecnor.png"/>
          <p:cNvPicPr>
            <a:picLocks noChangeAspect="1"/>
          </p:cNvPicPr>
          <p:nvPr userDrawn="1"/>
        </p:nvPicPr>
        <p:blipFill>
          <a:blip r:embed="rId2"/>
          <a:srcRect/>
          <a:stretch>
            <a:fillRect/>
          </a:stretch>
        </p:blipFill>
        <p:spPr bwMode="auto">
          <a:xfrm>
            <a:off x="0" y="889000"/>
            <a:ext cx="9144000" cy="49053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2" name="Título 1"/>
          <p:cNvSpPr>
            <a:spLocks noGrp="1"/>
          </p:cNvSpPr>
          <p:nvPr>
            <p:ph type="title"/>
          </p:nvPr>
        </p:nvSpPr>
        <p:spPr>
          <a:xfrm>
            <a:off x="871200" y="302401"/>
            <a:ext cx="6346800" cy="619200"/>
          </a:xfrm>
        </p:spPr>
        <p:txBody>
          <a:bodyPr lIns="0" tIns="0" rIns="0" bIns="0" anchor="t">
            <a:normAutofit/>
          </a:bodyPr>
          <a:lstStyle>
            <a:lvl1pPr algn="l">
              <a:defRPr sz="1800" b="1"/>
            </a:lvl1pPr>
          </a:lstStyle>
          <a:p>
            <a:r>
              <a:rPr lang="es-ES_tradnl" dirty="0" smtClean="0"/>
              <a:t>Clic para editar título</a:t>
            </a:r>
            <a:endParaRPr lang="es-ES_tradnl" dirty="0"/>
          </a:p>
        </p:txBody>
      </p:sp>
      <p:sp>
        <p:nvSpPr>
          <p:cNvPr id="13" name="Marcador de texto 12"/>
          <p:cNvSpPr>
            <a:spLocks noGrp="1"/>
          </p:cNvSpPr>
          <p:nvPr>
            <p:ph type="body" sz="quarter" idx="14"/>
          </p:nvPr>
        </p:nvSpPr>
        <p:spPr>
          <a:xfrm>
            <a:off x="871202" y="2038350"/>
            <a:ext cx="7877175" cy="4127500"/>
          </a:xfrm>
          <a:prstGeom prst="rect">
            <a:avLst/>
          </a:prstGeom>
        </p:spPr>
        <p:txBody>
          <a:bodyPr lIns="0" tIns="0" rIns="0" bIns="0"/>
          <a:lstStyle>
            <a:lvl1pPr algn="l">
              <a:spcAft>
                <a:spcPts val="1000"/>
              </a:spcAft>
              <a:buNone/>
              <a:defRPr lang="es-ES_tradnl" sz="1800" kern="1200" dirty="0" smtClean="0">
                <a:solidFill>
                  <a:schemeClr val="tx1"/>
                </a:solidFill>
                <a:latin typeface="Verdana"/>
                <a:ea typeface="ＭＳ Ｐゴシック" charset="-128"/>
                <a:cs typeface="ＭＳ Ｐゴシック" charset="-128"/>
              </a:defRPr>
            </a:lvl1pPr>
            <a:lvl2pPr>
              <a:buClr>
                <a:schemeClr val="accent2"/>
              </a:buClr>
              <a:buSzPct val="130000"/>
              <a:buFont typeface="Arial"/>
              <a:buChar char="•"/>
              <a:defRPr lang="es-ES_tradnl" sz="1600" kern="1200" dirty="0" smtClean="0">
                <a:solidFill>
                  <a:schemeClr val="tx1"/>
                </a:solidFill>
                <a:latin typeface="Verdana"/>
                <a:ea typeface="ＭＳ Ｐゴシック" charset="-128"/>
                <a:cs typeface="+mn-cs"/>
              </a:defRPr>
            </a:lvl2pPr>
            <a:lvl3pPr marL="982663" indent="-265113">
              <a:buSzPct val="130000"/>
              <a:defRPr lang="es-ES_tradnl" sz="1600" kern="1200" dirty="0" smtClean="0">
                <a:solidFill>
                  <a:schemeClr val="tx1"/>
                </a:solidFill>
                <a:latin typeface="Verdana"/>
                <a:ea typeface="ＭＳ Ｐゴシック" charset="-128"/>
                <a:cs typeface="+mn-cs"/>
              </a:defRPr>
            </a:lvl3pPr>
            <a:lvl4pPr marL="1260475" indent="-277813">
              <a:buClr>
                <a:srgbClr val="FABE80"/>
              </a:buClr>
              <a:buSzPct val="130000"/>
              <a:buFont typeface="Arial"/>
              <a:buChar char="•"/>
              <a:defRPr lang="es-ES_tradnl" sz="1600" i="1" kern="1200" dirty="0" smtClean="0">
                <a:solidFill>
                  <a:schemeClr val="tx1"/>
                </a:solidFill>
                <a:latin typeface="Verdana"/>
                <a:ea typeface="ＭＳ Ｐゴシック" charset="-128"/>
                <a:cs typeface="+mn-cs"/>
              </a:defRPr>
            </a:lvl4pPr>
            <a:lvl5pPr marL="1525588" indent="-265113">
              <a:buClr>
                <a:srgbClr val="809FC3"/>
              </a:buClr>
              <a:buFont typeface="Arial"/>
              <a:buChar char="•"/>
              <a:defRPr lang="es-ES_tradnl" sz="1400" i="1" kern="1200" dirty="0">
                <a:solidFill>
                  <a:schemeClr val="tx1"/>
                </a:solidFill>
                <a:latin typeface="Verdana"/>
                <a:ea typeface="ＭＳ Ｐゴシック" charset="-128"/>
                <a:cs typeface="+mn-cs"/>
              </a:defRPr>
            </a:lvl5pPr>
          </a:lstStyle>
          <a:p>
            <a:pPr lvl="0"/>
            <a:r>
              <a:rPr lang="es-ES_tradnl" dirty="0" smtClean="0"/>
              <a:t>Haga clic para modificar el estilo de texto del patrón</a:t>
            </a:r>
          </a:p>
          <a:p>
            <a:pPr lvl="1"/>
            <a:r>
              <a:rPr lang="es-ES_tradnl" dirty="0" smtClean="0"/>
              <a:t>Segundo nivel</a:t>
            </a:r>
          </a:p>
          <a:p>
            <a:pPr lvl="2"/>
            <a:r>
              <a:rPr lang="es-ES_tradnl" dirty="0" smtClean="0"/>
              <a:t>Tercer nivel</a:t>
            </a:r>
          </a:p>
          <a:p>
            <a:pPr lvl="3"/>
            <a:r>
              <a:rPr lang="es-ES_tradnl" dirty="0" smtClean="0"/>
              <a:t>Cuarto nivel</a:t>
            </a:r>
          </a:p>
          <a:p>
            <a:pPr lvl="4"/>
            <a:r>
              <a:rPr lang="es-ES_tradnl" dirty="0" smtClean="0"/>
              <a:t>Quinto nivel</a:t>
            </a:r>
            <a:endParaRPr lang="es-ES_tradnl" dirty="0"/>
          </a:p>
        </p:txBody>
      </p:sp>
      <p:sp>
        <p:nvSpPr>
          <p:cNvPr id="6" name="15 Marcador de número de diapositiva"/>
          <p:cNvSpPr>
            <a:spLocks noGrp="1"/>
          </p:cNvSpPr>
          <p:nvPr>
            <p:ph type="sldNum" sz="quarter" idx="15"/>
          </p:nvPr>
        </p:nvSpPr>
        <p:spPr>
          <a:xfrm>
            <a:off x="8439150" y="6507163"/>
            <a:ext cx="265113" cy="136525"/>
          </a:xfrm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04D1AFCE-6E93-423E-B125-C089EDA32B03}" type="slidenum">
              <a:rPr lang="es-ES_tradnl"/>
              <a:pPr>
                <a:defRPr/>
              </a:pPr>
              <a:t>‹#›</a:t>
            </a:fld>
            <a:endParaRPr lang="es-ES_tradnl" dirty="0"/>
          </a:p>
        </p:txBody>
      </p:sp>
      <p:sp>
        <p:nvSpPr>
          <p:cNvPr id="7" name="16 Marcador de pie de página"/>
          <p:cNvSpPr>
            <a:spLocks noGrp="1"/>
          </p:cNvSpPr>
          <p:nvPr>
            <p:ph type="ftr" sz="quarter" idx="16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r>
              <a:rPr lang="en-US"/>
              <a:t>All Rights Reserved. No part of this document may be reproduced, stored, or transmitted,  without the prior written permission of DEIMOS Space UK Ltd (Photos ESA, </a:t>
            </a:r>
            <a:r>
              <a:rPr lang="en-US" err="1"/>
              <a:t>Eumetsat</a:t>
            </a:r>
            <a:r>
              <a:rPr lang="en-US"/>
              <a:t>) </a:t>
            </a:r>
            <a:endParaRPr lang="es-ES_tradnl" sz="700"/>
          </a:p>
        </p:txBody>
      </p:sp>
      <p:pic>
        <p:nvPicPr>
          <p:cNvPr id="8" name="Picture 2" descr="C:\Users\ADWH\Documents\Admin\logo_Deimos Grup\logo_Deimos_ENG_pos.jpg"/>
          <p:cNvPicPr>
            <a:picLocks noChangeAspect="1" noChangeArrowheads="1"/>
          </p:cNvPicPr>
          <p:nvPr userDrawn="1"/>
        </p:nvPicPr>
        <p:blipFill>
          <a:blip r:embed="rId3"/>
          <a:srcRect/>
          <a:stretch>
            <a:fillRect/>
          </a:stretch>
        </p:blipFill>
        <p:spPr bwMode="auto">
          <a:xfrm>
            <a:off x="7291450" y="154379"/>
            <a:ext cx="1600460" cy="862713"/>
          </a:xfrm>
          <a:prstGeom prst="rect">
            <a:avLst/>
          </a:prstGeom>
          <a:noFill/>
        </p:spPr>
      </p:pic>
    </p:spTree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userDrawn="1">
  <p:cSld name="7_Título y objetos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Imagen 6" descr="CurvaElecnor.png"/>
          <p:cNvPicPr>
            <a:picLocks noChangeAspect="1"/>
          </p:cNvPicPr>
          <p:nvPr userDrawn="1"/>
        </p:nvPicPr>
        <p:blipFill>
          <a:blip r:embed="rId2"/>
          <a:srcRect/>
          <a:stretch>
            <a:fillRect/>
          </a:stretch>
        </p:blipFill>
        <p:spPr bwMode="auto">
          <a:xfrm>
            <a:off x="0" y="889000"/>
            <a:ext cx="9144000" cy="49053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2" name="Título 1"/>
          <p:cNvSpPr>
            <a:spLocks noGrp="1"/>
          </p:cNvSpPr>
          <p:nvPr>
            <p:ph type="title"/>
          </p:nvPr>
        </p:nvSpPr>
        <p:spPr>
          <a:xfrm>
            <a:off x="871200" y="302401"/>
            <a:ext cx="6346800" cy="619200"/>
          </a:xfrm>
        </p:spPr>
        <p:txBody>
          <a:bodyPr lIns="0" tIns="0" rIns="0" bIns="0" anchor="t">
            <a:normAutofit/>
          </a:bodyPr>
          <a:lstStyle>
            <a:lvl1pPr algn="l">
              <a:defRPr sz="1800" b="1"/>
            </a:lvl1pPr>
          </a:lstStyle>
          <a:p>
            <a:r>
              <a:rPr lang="es-ES_tradnl" dirty="0" smtClean="0"/>
              <a:t>Clic para editar título</a:t>
            </a:r>
            <a:endParaRPr lang="es-ES_tradnl" dirty="0"/>
          </a:p>
        </p:txBody>
      </p:sp>
      <p:sp>
        <p:nvSpPr>
          <p:cNvPr id="13" name="Marcador de texto 12"/>
          <p:cNvSpPr>
            <a:spLocks noGrp="1"/>
          </p:cNvSpPr>
          <p:nvPr>
            <p:ph type="body" sz="quarter" idx="14"/>
          </p:nvPr>
        </p:nvSpPr>
        <p:spPr>
          <a:xfrm>
            <a:off x="871202" y="2038350"/>
            <a:ext cx="7877175" cy="4127500"/>
          </a:xfrm>
          <a:prstGeom prst="rect">
            <a:avLst/>
          </a:prstGeom>
        </p:spPr>
        <p:txBody>
          <a:bodyPr lIns="0" tIns="0" rIns="0" bIns="0"/>
          <a:lstStyle>
            <a:lvl1pPr algn="l">
              <a:spcAft>
                <a:spcPts val="1000"/>
              </a:spcAft>
              <a:buNone/>
              <a:defRPr lang="es-ES_tradnl" sz="1800" kern="1200" dirty="0" smtClean="0">
                <a:solidFill>
                  <a:schemeClr val="tx1"/>
                </a:solidFill>
                <a:latin typeface="Verdana"/>
                <a:ea typeface="ＭＳ Ｐゴシック" charset="-128"/>
                <a:cs typeface="ＭＳ Ｐゴシック" charset="-128"/>
              </a:defRPr>
            </a:lvl1pPr>
            <a:lvl2pPr>
              <a:buClr>
                <a:schemeClr val="accent2"/>
              </a:buClr>
              <a:buSzPct val="130000"/>
              <a:buFont typeface="Arial"/>
              <a:buChar char="•"/>
              <a:defRPr lang="es-ES_tradnl" sz="1600" kern="1200" dirty="0" smtClean="0">
                <a:solidFill>
                  <a:schemeClr val="tx1"/>
                </a:solidFill>
                <a:latin typeface="Verdana"/>
                <a:ea typeface="ＭＳ Ｐゴシック" charset="-128"/>
                <a:cs typeface="+mn-cs"/>
              </a:defRPr>
            </a:lvl2pPr>
            <a:lvl3pPr marL="982663" indent="-265113">
              <a:buSzPct val="130000"/>
              <a:defRPr lang="es-ES_tradnl" sz="1600" kern="1200" dirty="0" smtClean="0">
                <a:solidFill>
                  <a:schemeClr val="tx1"/>
                </a:solidFill>
                <a:latin typeface="Verdana"/>
                <a:ea typeface="ＭＳ Ｐゴシック" charset="-128"/>
                <a:cs typeface="+mn-cs"/>
              </a:defRPr>
            </a:lvl3pPr>
            <a:lvl4pPr marL="1260475" indent="-277813">
              <a:buClr>
                <a:srgbClr val="FABE80"/>
              </a:buClr>
              <a:buSzPct val="130000"/>
              <a:buFont typeface="Arial"/>
              <a:buChar char="•"/>
              <a:defRPr lang="es-ES_tradnl" sz="1600" i="1" kern="1200" dirty="0" smtClean="0">
                <a:solidFill>
                  <a:schemeClr val="tx1"/>
                </a:solidFill>
                <a:latin typeface="Verdana"/>
                <a:ea typeface="ＭＳ Ｐゴシック" charset="-128"/>
                <a:cs typeface="+mn-cs"/>
              </a:defRPr>
            </a:lvl4pPr>
            <a:lvl5pPr marL="1525588" indent="-265113">
              <a:buClr>
                <a:srgbClr val="809FC3"/>
              </a:buClr>
              <a:buFont typeface="Arial"/>
              <a:buChar char="•"/>
              <a:defRPr lang="es-ES_tradnl" sz="1400" i="1" kern="1200" dirty="0">
                <a:solidFill>
                  <a:schemeClr val="tx1"/>
                </a:solidFill>
                <a:latin typeface="Verdana"/>
                <a:ea typeface="ＭＳ Ｐゴシック" charset="-128"/>
                <a:cs typeface="+mn-cs"/>
              </a:defRPr>
            </a:lvl5pPr>
          </a:lstStyle>
          <a:p>
            <a:pPr lvl="0"/>
            <a:r>
              <a:rPr lang="es-ES_tradnl" dirty="0" smtClean="0"/>
              <a:t>Haga clic para modificar el estilo de texto del patrón</a:t>
            </a:r>
          </a:p>
          <a:p>
            <a:pPr lvl="1"/>
            <a:r>
              <a:rPr lang="es-ES_tradnl" dirty="0" smtClean="0"/>
              <a:t>Segundo nivel</a:t>
            </a:r>
          </a:p>
          <a:p>
            <a:pPr lvl="2"/>
            <a:r>
              <a:rPr lang="es-ES_tradnl" dirty="0" smtClean="0"/>
              <a:t>Tercer nivel</a:t>
            </a:r>
          </a:p>
          <a:p>
            <a:pPr lvl="3"/>
            <a:r>
              <a:rPr lang="es-ES_tradnl" dirty="0" smtClean="0"/>
              <a:t>Cuarto nivel</a:t>
            </a:r>
          </a:p>
          <a:p>
            <a:pPr lvl="4"/>
            <a:r>
              <a:rPr lang="es-ES_tradnl" dirty="0" smtClean="0"/>
              <a:t>Quinto nivel</a:t>
            </a:r>
            <a:endParaRPr lang="es-ES_tradnl" dirty="0"/>
          </a:p>
        </p:txBody>
      </p:sp>
      <p:sp>
        <p:nvSpPr>
          <p:cNvPr id="6" name="15 Marcador de número de diapositiva"/>
          <p:cNvSpPr>
            <a:spLocks noGrp="1"/>
          </p:cNvSpPr>
          <p:nvPr>
            <p:ph type="sldNum" sz="quarter" idx="15"/>
          </p:nvPr>
        </p:nvSpPr>
        <p:spPr>
          <a:xfrm>
            <a:off x="8439150" y="6507163"/>
            <a:ext cx="265113" cy="136525"/>
          </a:xfrm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19305A7B-18F3-4003-B3D3-9F27E8DA7C4E}" type="slidenum">
              <a:rPr lang="es-ES_tradnl"/>
              <a:pPr>
                <a:defRPr/>
              </a:pPr>
              <a:t>‹#›</a:t>
            </a:fld>
            <a:endParaRPr lang="es-ES_tradnl" dirty="0"/>
          </a:p>
        </p:txBody>
      </p:sp>
      <p:sp>
        <p:nvSpPr>
          <p:cNvPr id="7" name="16 Marcador de pie de página"/>
          <p:cNvSpPr>
            <a:spLocks noGrp="1"/>
          </p:cNvSpPr>
          <p:nvPr>
            <p:ph type="ftr" sz="quarter" idx="16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r>
              <a:rPr lang="en-US"/>
              <a:t>All Rights Reserved. No part of this document may be reproduced, stored, or transmitted,  without the prior written permission of DEIMOS Space UK Ltd (Photos ESA, </a:t>
            </a:r>
            <a:r>
              <a:rPr lang="en-US" err="1"/>
              <a:t>Eumetsat</a:t>
            </a:r>
            <a:r>
              <a:rPr lang="en-US"/>
              <a:t>) </a:t>
            </a:r>
            <a:endParaRPr lang="es-ES_tradnl" sz="700"/>
          </a:p>
        </p:txBody>
      </p:sp>
      <p:pic>
        <p:nvPicPr>
          <p:cNvPr id="8" name="Picture 2" descr="C:\Users\ADWH\Documents\Admin\logo_Deimos Grup\logo_Deimos_ENG_pos.jpg"/>
          <p:cNvPicPr>
            <a:picLocks noChangeAspect="1" noChangeArrowheads="1"/>
          </p:cNvPicPr>
          <p:nvPr userDrawn="1"/>
        </p:nvPicPr>
        <p:blipFill>
          <a:blip r:embed="rId3"/>
          <a:srcRect/>
          <a:stretch>
            <a:fillRect/>
          </a:stretch>
        </p:blipFill>
        <p:spPr bwMode="auto">
          <a:xfrm>
            <a:off x="7291450" y="154379"/>
            <a:ext cx="1600460" cy="862713"/>
          </a:xfrm>
          <a:prstGeom prst="rect">
            <a:avLst/>
          </a:prstGeom>
          <a:noFill/>
        </p:spPr>
      </p:pic>
    </p:spTree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userDrawn="1">
  <p:cSld name="Título y objetos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Imagen 6" descr="CurvaElecnor.png"/>
          <p:cNvPicPr>
            <a:picLocks noChangeAspect="1"/>
          </p:cNvPicPr>
          <p:nvPr userDrawn="1"/>
        </p:nvPicPr>
        <p:blipFill>
          <a:blip r:embed="rId2"/>
          <a:srcRect/>
          <a:stretch>
            <a:fillRect/>
          </a:stretch>
        </p:blipFill>
        <p:spPr bwMode="auto">
          <a:xfrm>
            <a:off x="0" y="889000"/>
            <a:ext cx="9144000" cy="49053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6" name="5 Imagen" descr="log-300ppp (1).png"/>
          <p:cNvPicPr>
            <a:picLocks noChangeAspect="1"/>
          </p:cNvPicPr>
          <p:nvPr userDrawn="1"/>
        </p:nvPicPr>
        <p:blipFill>
          <a:blip r:embed="rId3"/>
          <a:srcRect/>
          <a:stretch>
            <a:fillRect/>
          </a:stretch>
        </p:blipFill>
        <p:spPr bwMode="auto">
          <a:xfrm>
            <a:off x="6146800" y="177800"/>
            <a:ext cx="1104900" cy="11049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2" name="Título 1"/>
          <p:cNvSpPr>
            <a:spLocks noGrp="1"/>
          </p:cNvSpPr>
          <p:nvPr>
            <p:ph type="title"/>
          </p:nvPr>
        </p:nvSpPr>
        <p:spPr>
          <a:xfrm>
            <a:off x="871200" y="302400"/>
            <a:ext cx="6346800" cy="619200"/>
          </a:xfrm>
        </p:spPr>
        <p:txBody>
          <a:bodyPr lIns="0" tIns="0" rIns="0" bIns="0" anchor="t">
            <a:normAutofit/>
          </a:bodyPr>
          <a:lstStyle>
            <a:lvl1pPr algn="l">
              <a:defRPr sz="1800" b="1"/>
            </a:lvl1pPr>
          </a:lstStyle>
          <a:p>
            <a:r>
              <a:rPr lang="es-ES_tradnl" dirty="0" smtClean="0"/>
              <a:t>Clic para editar título</a:t>
            </a:r>
            <a:endParaRPr lang="es-ES_tradnl" dirty="0"/>
          </a:p>
        </p:txBody>
      </p:sp>
      <p:sp>
        <p:nvSpPr>
          <p:cNvPr id="13" name="Marcador de texto 12"/>
          <p:cNvSpPr>
            <a:spLocks noGrp="1"/>
          </p:cNvSpPr>
          <p:nvPr>
            <p:ph type="body" sz="quarter" idx="14"/>
          </p:nvPr>
        </p:nvSpPr>
        <p:spPr>
          <a:xfrm>
            <a:off x="871200" y="2038350"/>
            <a:ext cx="7877175" cy="4127500"/>
          </a:xfrm>
        </p:spPr>
        <p:txBody>
          <a:bodyPr lIns="0" tIns="0" rIns="0" bIns="0"/>
          <a:lstStyle>
            <a:lvl1pPr algn="l">
              <a:spcAft>
                <a:spcPts val="1000"/>
              </a:spcAft>
              <a:buNone/>
              <a:defRPr lang="es-ES_tradnl" sz="1800" kern="1200" dirty="0" smtClean="0">
                <a:solidFill>
                  <a:schemeClr val="tx1"/>
                </a:solidFill>
                <a:latin typeface="Verdana"/>
                <a:ea typeface="ＭＳ Ｐゴシック" charset="-128"/>
                <a:cs typeface="ＭＳ Ｐゴシック" charset="-128"/>
              </a:defRPr>
            </a:lvl1pPr>
            <a:lvl2pPr>
              <a:buClr>
                <a:schemeClr val="accent2"/>
              </a:buClr>
              <a:buSzPct val="130000"/>
              <a:buFont typeface="Arial"/>
              <a:buChar char="•"/>
              <a:defRPr lang="es-ES_tradnl" sz="1600" kern="1200" dirty="0" smtClean="0">
                <a:solidFill>
                  <a:schemeClr val="tx1"/>
                </a:solidFill>
                <a:latin typeface="Verdana"/>
                <a:ea typeface="ＭＳ Ｐゴシック" charset="-128"/>
                <a:cs typeface="+mn-cs"/>
              </a:defRPr>
            </a:lvl2pPr>
            <a:lvl3pPr marL="982663" indent="-265113">
              <a:buSzPct val="130000"/>
              <a:defRPr lang="es-ES_tradnl" sz="1600" kern="1200" dirty="0" smtClean="0">
                <a:solidFill>
                  <a:schemeClr val="tx1"/>
                </a:solidFill>
                <a:latin typeface="Verdana"/>
                <a:ea typeface="ＭＳ Ｐゴシック" charset="-128"/>
                <a:cs typeface="+mn-cs"/>
              </a:defRPr>
            </a:lvl3pPr>
            <a:lvl4pPr marL="1260475" indent="-277813">
              <a:buClr>
                <a:srgbClr val="FABE80"/>
              </a:buClr>
              <a:buSzPct val="130000"/>
              <a:buFont typeface="Arial"/>
              <a:buChar char="•"/>
              <a:defRPr lang="es-ES_tradnl" sz="1600" i="1" kern="1200" dirty="0" smtClean="0">
                <a:solidFill>
                  <a:schemeClr val="tx1"/>
                </a:solidFill>
                <a:latin typeface="Verdana"/>
                <a:ea typeface="ＭＳ Ｐゴシック" charset="-128"/>
                <a:cs typeface="+mn-cs"/>
              </a:defRPr>
            </a:lvl4pPr>
            <a:lvl5pPr marL="1525588" indent="-265113">
              <a:buClr>
                <a:srgbClr val="809FC3"/>
              </a:buClr>
              <a:buFont typeface="Arial"/>
              <a:buChar char="•"/>
              <a:defRPr lang="es-ES_tradnl" sz="1400" i="1" kern="1200" dirty="0">
                <a:solidFill>
                  <a:schemeClr val="tx1"/>
                </a:solidFill>
                <a:latin typeface="Verdana"/>
                <a:ea typeface="ＭＳ Ｐゴシック" charset="-128"/>
                <a:cs typeface="+mn-cs"/>
              </a:defRPr>
            </a:lvl5pPr>
          </a:lstStyle>
          <a:p>
            <a:pPr lvl="0"/>
            <a:r>
              <a:rPr lang="es-ES_tradnl" dirty="0" smtClean="0"/>
              <a:t>Haga clic para modificar el estilo de texto del patrón</a:t>
            </a:r>
          </a:p>
          <a:p>
            <a:pPr lvl="1"/>
            <a:r>
              <a:rPr lang="es-ES_tradnl" dirty="0" smtClean="0"/>
              <a:t>Segundo nivel</a:t>
            </a:r>
          </a:p>
          <a:p>
            <a:pPr lvl="2"/>
            <a:r>
              <a:rPr lang="es-ES_tradnl" dirty="0" smtClean="0"/>
              <a:t>Tercer nivel</a:t>
            </a:r>
          </a:p>
          <a:p>
            <a:pPr lvl="3"/>
            <a:r>
              <a:rPr lang="es-ES_tradnl" dirty="0" smtClean="0"/>
              <a:t>Cuarto nivel</a:t>
            </a:r>
          </a:p>
          <a:p>
            <a:pPr lvl="4"/>
            <a:r>
              <a:rPr lang="es-ES_tradnl" dirty="0" smtClean="0"/>
              <a:t>Quinto nivel</a:t>
            </a:r>
            <a:endParaRPr lang="es-ES_tradnl" dirty="0"/>
          </a:p>
        </p:txBody>
      </p:sp>
      <p:sp>
        <p:nvSpPr>
          <p:cNvPr id="7" name="Marcador de fecha 3"/>
          <p:cNvSpPr>
            <a:spLocks noGrp="1"/>
          </p:cNvSpPr>
          <p:nvPr>
            <p:ph type="dt" sz="half" idx="15"/>
          </p:nvPr>
        </p:nvSpPr>
        <p:spPr>
          <a:xfrm>
            <a:off x="6249988" y="6565900"/>
            <a:ext cx="1903412" cy="136525"/>
          </a:xfrm>
        </p:spPr>
        <p:txBody>
          <a:bodyPr lIns="0" tIns="0" rIns="0" bIns="0" anchor="t" anchorCtr="0"/>
          <a:lstStyle>
            <a:lvl1pPr algn="r">
              <a:defRPr sz="900"/>
            </a:lvl1pPr>
          </a:lstStyle>
          <a:p>
            <a:pPr>
              <a:defRPr/>
            </a:pPr>
            <a:endParaRPr lang="es-ES_tradnl"/>
          </a:p>
        </p:txBody>
      </p:sp>
      <p:sp>
        <p:nvSpPr>
          <p:cNvPr id="8" name="Marcador de pie de página 4"/>
          <p:cNvSpPr>
            <a:spLocks noGrp="1"/>
          </p:cNvSpPr>
          <p:nvPr>
            <p:ph type="ftr" sz="quarter" idx="16"/>
          </p:nvPr>
        </p:nvSpPr>
        <p:spPr>
          <a:xfrm>
            <a:off x="882650" y="6565900"/>
            <a:ext cx="2895600" cy="136525"/>
          </a:xfrm>
        </p:spPr>
        <p:txBody>
          <a:bodyPr lIns="0" tIns="0" rIns="0" bIns="0"/>
          <a:lstStyle>
            <a:lvl1pPr algn="l">
              <a:defRPr sz="900"/>
            </a:lvl1pPr>
          </a:lstStyle>
          <a:p>
            <a:pPr>
              <a:defRPr/>
            </a:pPr>
            <a:endParaRPr lang="es-ES_tradnl"/>
          </a:p>
        </p:txBody>
      </p:sp>
      <p:sp>
        <p:nvSpPr>
          <p:cNvPr id="9" name="Marcador de número de diapositiva 5"/>
          <p:cNvSpPr>
            <a:spLocks noGrp="1"/>
          </p:cNvSpPr>
          <p:nvPr>
            <p:ph type="sldNum" sz="quarter" idx="17"/>
          </p:nvPr>
        </p:nvSpPr>
        <p:spPr>
          <a:xfrm>
            <a:off x="8439150" y="6565900"/>
            <a:ext cx="265113" cy="136525"/>
          </a:xfrm>
        </p:spPr>
        <p:txBody>
          <a:bodyPr lIns="0" tIns="0" rIns="0" bIns="0" anchor="t"/>
          <a:lstStyle>
            <a:lvl1pPr>
              <a:defRPr sz="900"/>
            </a:lvl1pPr>
          </a:lstStyle>
          <a:p>
            <a:pPr>
              <a:defRPr/>
            </a:pPr>
            <a:fld id="{620EF0EE-C408-43BA-8F9A-30F035A9D6F5}" type="slidenum">
              <a:rPr lang="es-ES_tradnl" altLang="es-ES"/>
              <a:pPr>
                <a:defRPr/>
              </a:pPr>
              <a:t>‹#›</a:t>
            </a:fld>
            <a:endParaRPr lang="es-ES_tradnl" altLang="es-ES"/>
          </a:p>
        </p:txBody>
      </p:sp>
      <p:pic>
        <p:nvPicPr>
          <p:cNvPr id="10" name="Picture 2" descr="C:\Users\ADWH\Documents\Admin\logo_Deimos Grup\logo_Deimos_ENG_pos.jpg"/>
          <p:cNvPicPr>
            <a:picLocks noChangeAspect="1" noChangeArrowheads="1"/>
          </p:cNvPicPr>
          <p:nvPr userDrawn="1"/>
        </p:nvPicPr>
        <p:blipFill>
          <a:blip r:embed="rId4"/>
          <a:srcRect/>
          <a:stretch>
            <a:fillRect/>
          </a:stretch>
        </p:blipFill>
        <p:spPr bwMode="auto">
          <a:xfrm>
            <a:off x="7291450" y="261255"/>
            <a:ext cx="1600460" cy="862713"/>
          </a:xfrm>
          <a:prstGeom prst="rect">
            <a:avLst/>
          </a:prstGeom>
          <a:noFill/>
        </p:spPr>
      </p:pic>
    </p:spTree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ítulo y objetos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Imagen 6" descr="CurvaElecnor.png"/>
          <p:cNvPicPr>
            <a:picLocks noChangeAspect="1"/>
          </p:cNvPicPr>
          <p:nvPr userDrawn="1"/>
        </p:nvPicPr>
        <p:blipFill>
          <a:blip r:embed="rId2"/>
          <a:srcRect/>
          <a:stretch>
            <a:fillRect/>
          </a:stretch>
        </p:blipFill>
        <p:spPr bwMode="auto">
          <a:xfrm>
            <a:off x="0" y="889000"/>
            <a:ext cx="9144000" cy="49053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6" name="5 Imagen" descr="log-300ppp (1).png"/>
          <p:cNvPicPr>
            <a:picLocks noChangeAspect="1"/>
          </p:cNvPicPr>
          <p:nvPr userDrawn="1"/>
        </p:nvPicPr>
        <p:blipFill>
          <a:blip r:embed="rId3"/>
          <a:srcRect/>
          <a:stretch>
            <a:fillRect/>
          </a:stretch>
        </p:blipFill>
        <p:spPr bwMode="auto">
          <a:xfrm>
            <a:off x="6146800" y="177800"/>
            <a:ext cx="1104900" cy="11049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2" name="Título 1"/>
          <p:cNvSpPr>
            <a:spLocks noGrp="1"/>
          </p:cNvSpPr>
          <p:nvPr>
            <p:ph type="title"/>
          </p:nvPr>
        </p:nvSpPr>
        <p:spPr>
          <a:xfrm>
            <a:off x="871200" y="302400"/>
            <a:ext cx="6346800" cy="619200"/>
          </a:xfrm>
        </p:spPr>
        <p:txBody>
          <a:bodyPr lIns="0" tIns="0" rIns="0" bIns="0" anchor="t">
            <a:normAutofit/>
          </a:bodyPr>
          <a:lstStyle>
            <a:lvl1pPr algn="l">
              <a:defRPr sz="1800" b="1"/>
            </a:lvl1pPr>
          </a:lstStyle>
          <a:p>
            <a:r>
              <a:rPr lang="es-ES_tradnl" dirty="0" smtClean="0"/>
              <a:t>Clic para editar título</a:t>
            </a:r>
            <a:endParaRPr lang="es-ES_tradnl" dirty="0"/>
          </a:p>
        </p:txBody>
      </p:sp>
      <p:sp>
        <p:nvSpPr>
          <p:cNvPr id="13" name="Marcador de texto 12"/>
          <p:cNvSpPr>
            <a:spLocks noGrp="1"/>
          </p:cNvSpPr>
          <p:nvPr>
            <p:ph type="body" sz="quarter" idx="14"/>
          </p:nvPr>
        </p:nvSpPr>
        <p:spPr>
          <a:xfrm>
            <a:off x="871200" y="2038350"/>
            <a:ext cx="7877175" cy="4127500"/>
          </a:xfrm>
        </p:spPr>
        <p:txBody>
          <a:bodyPr lIns="0" tIns="0" rIns="0" bIns="0"/>
          <a:lstStyle>
            <a:lvl1pPr algn="l">
              <a:spcAft>
                <a:spcPts val="1000"/>
              </a:spcAft>
              <a:buNone/>
              <a:defRPr lang="es-ES_tradnl" sz="1800" kern="1200" dirty="0" smtClean="0">
                <a:solidFill>
                  <a:schemeClr val="tx1"/>
                </a:solidFill>
                <a:latin typeface="Verdana"/>
                <a:ea typeface="ＭＳ Ｐゴシック" charset="-128"/>
                <a:cs typeface="ＭＳ Ｐゴシック" charset="-128"/>
              </a:defRPr>
            </a:lvl1pPr>
            <a:lvl2pPr>
              <a:buClr>
                <a:schemeClr val="accent2"/>
              </a:buClr>
              <a:buSzPct val="130000"/>
              <a:buFont typeface="Arial"/>
              <a:buChar char="•"/>
              <a:defRPr lang="es-ES_tradnl" sz="1600" kern="1200" dirty="0" smtClean="0">
                <a:solidFill>
                  <a:schemeClr val="tx1"/>
                </a:solidFill>
                <a:latin typeface="Verdana"/>
                <a:ea typeface="ＭＳ Ｐゴシック" charset="-128"/>
                <a:cs typeface="+mn-cs"/>
              </a:defRPr>
            </a:lvl2pPr>
            <a:lvl3pPr marL="982663" indent="-265113">
              <a:buSzPct val="130000"/>
              <a:defRPr lang="es-ES_tradnl" sz="1600" kern="1200" dirty="0" smtClean="0">
                <a:solidFill>
                  <a:schemeClr val="tx1"/>
                </a:solidFill>
                <a:latin typeface="Verdana"/>
                <a:ea typeface="ＭＳ Ｐゴシック" charset="-128"/>
                <a:cs typeface="+mn-cs"/>
              </a:defRPr>
            </a:lvl3pPr>
            <a:lvl4pPr marL="1260475" indent="-277813">
              <a:buClr>
                <a:srgbClr val="FABE80"/>
              </a:buClr>
              <a:buSzPct val="130000"/>
              <a:buFont typeface="Arial"/>
              <a:buChar char="•"/>
              <a:defRPr lang="es-ES_tradnl" sz="1600" i="1" kern="1200" dirty="0" smtClean="0">
                <a:solidFill>
                  <a:schemeClr val="tx1"/>
                </a:solidFill>
                <a:latin typeface="Verdana"/>
                <a:ea typeface="ＭＳ Ｐゴシック" charset="-128"/>
                <a:cs typeface="+mn-cs"/>
              </a:defRPr>
            </a:lvl4pPr>
            <a:lvl5pPr marL="1525588" indent="-265113">
              <a:buClr>
                <a:srgbClr val="809FC3"/>
              </a:buClr>
              <a:buFont typeface="Arial"/>
              <a:buChar char="•"/>
              <a:defRPr lang="es-ES_tradnl" sz="1400" i="1" kern="1200" dirty="0">
                <a:solidFill>
                  <a:schemeClr val="tx1"/>
                </a:solidFill>
                <a:latin typeface="Verdana"/>
                <a:ea typeface="ＭＳ Ｐゴシック" charset="-128"/>
                <a:cs typeface="+mn-cs"/>
              </a:defRPr>
            </a:lvl5pPr>
          </a:lstStyle>
          <a:p>
            <a:pPr lvl="0"/>
            <a:r>
              <a:rPr lang="es-ES_tradnl" dirty="0" smtClean="0"/>
              <a:t>Haga clic para modificar el estilo de texto del patrón</a:t>
            </a:r>
          </a:p>
          <a:p>
            <a:pPr lvl="1"/>
            <a:r>
              <a:rPr lang="es-ES_tradnl" dirty="0" smtClean="0"/>
              <a:t>Segundo nivel</a:t>
            </a:r>
          </a:p>
          <a:p>
            <a:pPr lvl="2"/>
            <a:r>
              <a:rPr lang="es-ES_tradnl" dirty="0" smtClean="0"/>
              <a:t>Tercer nivel</a:t>
            </a:r>
          </a:p>
          <a:p>
            <a:pPr lvl="3"/>
            <a:r>
              <a:rPr lang="es-ES_tradnl" dirty="0" smtClean="0"/>
              <a:t>Cuarto nivel</a:t>
            </a:r>
          </a:p>
          <a:p>
            <a:pPr lvl="4"/>
            <a:r>
              <a:rPr lang="es-ES_tradnl" dirty="0" smtClean="0"/>
              <a:t>Quinto nivel</a:t>
            </a:r>
            <a:endParaRPr lang="es-ES_tradnl" dirty="0"/>
          </a:p>
        </p:txBody>
      </p:sp>
      <p:sp>
        <p:nvSpPr>
          <p:cNvPr id="7" name="Marcador de fecha 3"/>
          <p:cNvSpPr>
            <a:spLocks noGrp="1"/>
          </p:cNvSpPr>
          <p:nvPr>
            <p:ph type="dt" sz="half" idx="15"/>
          </p:nvPr>
        </p:nvSpPr>
        <p:spPr>
          <a:xfrm>
            <a:off x="6249988" y="6565900"/>
            <a:ext cx="1903412" cy="136525"/>
          </a:xfrm>
        </p:spPr>
        <p:txBody>
          <a:bodyPr lIns="0" tIns="0" rIns="0" bIns="0" anchor="t" anchorCtr="0"/>
          <a:lstStyle>
            <a:lvl1pPr algn="r">
              <a:defRPr sz="900"/>
            </a:lvl1pPr>
          </a:lstStyle>
          <a:p>
            <a:pPr>
              <a:defRPr/>
            </a:pPr>
            <a:endParaRPr lang="es-ES_tradnl"/>
          </a:p>
        </p:txBody>
      </p:sp>
      <p:sp>
        <p:nvSpPr>
          <p:cNvPr id="8" name="Marcador de pie de página 4"/>
          <p:cNvSpPr>
            <a:spLocks noGrp="1"/>
          </p:cNvSpPr>
          <p:nvPr>
            <p:ph type="ftr" sz="quarter" idx="16"/>
          </p:nvPr>
        </p:nvSpPr>
        <p:spPr>
          <a:xfrm>
            <a:off x="882650" y="6565900"/>
            <a:ext cx="2895600" cy="136525"/>
          </a:xfrm>
        </p:spPr>
        <p:txBody>
          <a:bodyPr lIns="0" tIns="0" rIns="0" bIns="0"/>
          <a:lstStyle>
            <a:lvl1pPr algn="l">
              <a:defRPr sz="900"/>
            </a:lvl1pPr>
          </a:lstStyle>
          <a:p>
            <a:pPr>
              <a:defRPr/>
            </a:pPr>
            <a:endParaRPr lang="es-ES_tradnl"/>
          </a:p>
        </p:txBody>
      </p:sp>
      <p:sp>
        <p:nvSpPr>
          <p:cNvPr id="9" name="Marcador de número de diapositiva 5"/>
          <p:cNvSpPr>
            <a:spLocks noGrp="1"/>
          </p:cNvSpPr>
          <p:nvPr>
            <p:ph type="sldNum" sz="quarter" idx="17"/>
          </p:nvPr>
        </p:nvSpPr>
        <p:spPr>
          <a:xfrm>
            <a:off x="8439150" y="6565900"/>
            <a:ext cx="265113" cy="136525"/>
          </a:xfrm>
        </p:spPr>
        <p:txBody>
          <a:bodyPr lIns="0" tIns="0" rIns="0" bIns="0" anchor="t"/>
          <a:lstStyle>
            <a:lvl1pPr>
              <a:defRPr sz="900"/>
            </a:lvl1pPr>
          </a:lstStyle>
          <a:p>
            <a:pPr>
              <a:defRPr/>
            </a:pPr>
            <a:fld id="{40B8BACE-E62F-4730-B425-9C6D9685C8D1}" type="slidenum">
              <a:rPr lang="es-ES_tradnl" altLang="es-ES"/>
              <a:pPr>
                <a:defRPr/>
              </a:pPr>
              <a:t>‹#›</a:t>
            </a:fld>
            <a:endParaRPr lang="es-ES_tradnl" altLang="es-ES"/>
          </a:p>
        </p:txBody>
      </p:sp>
      <p:pic>
        <p:nvPicPr>
          <p:cNvPr id="10" name="Picture 2" descr="C:\Users\ADWH\Documents\Admin\logo_Deimos Grup\logo_Deimos_ENG_pos.jpg"/>
          <p:cNvPicPr>
            <a:picLocks noChangeAspect="1" noChangeArrowheads="1"/>
          </p:cNvPicPr>
          <p:nvPr userDrawn="1"/>
        </p:nvPicPr>
        <p:blipFill>
          <a:blip r:embed="rId4"/>
          <a:srcRect/>
          <a:stretch>
            <a:fillRect/>
          </a:stretch>
        </p:blipFill>
        <p:spPr bwMode="auto">
          <a:xfrm>
            <a:off x="7291450" y="285004"/>
            <a:ext cx="1600460" cy="862713"/>
          </a:xfrm>
          <a:prstGeom prst="rect">
            <a:avLst/>
          </a:prstGeom>
          <a:noFill/>
        </p:spPr>
      </p:pic>
    </p:spTree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1_Título y objetos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Imagen 6" descr="CurvaElecnor.png"/>
          <p:cNvPicPr>
            <a:picLocks noChangeAspect="1"/>
          </p:cNvPicPr>
          <p:nvPr userDrawn="1"/>
        </p:nvPicPr>
        <p:blipFill>
          <a:blip r:embed="rId2"/>
          <a:srcRect/>
          <a:stretch>
            <a:fillRect/>
          </a:stretch>
        </p:blipFill>
        <p:spPr bwMode="auto">
          <a:xfrm>
            <a:off x="0" y="889000"/>
            <a:ext cx="9144000" cy="49053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7" name="5 Imagen" descr="log-300ppp (1).png"/>
          <p:cNvPicPr>
            <a:picLocks noChangeAspect="1"/>
          </p:cNvPicPr>
          <p:nvPr userDrawn="1"/>
        </p:nvPicPr>
        <p:blipFill>
          <a:blip r:embed="rId3"/>
          <a:srcRect/>
          <a:stretch>
            <a:fillRect/>
          </a:stretch>
        </p:blipFill>
        <p:spPr bwMode="auto">
          <a:xfrm>
            <a:off x="6159500" y="165100"/>
            <a:ext cx="1104900" cy="11049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2" name="Título 1"/>
          <p:cNvSpPr>
            <a:spLocks noGrp="1"/>
          </p:cNvSpPr>
          <p:nvPr>
            <p:ph type="title"/>
          </p:nvPr>
        </p:nvSpPr>
        <p:spPr>
          <a:xfrm>
            <a:off x="871200" y="302400"/>
            <a:ext cx="6346800" cy="619200"/>
          </a:xfrm>
        </p:spPr>
        <p:txBody>
          <a:bodyPr lIns="0" tIns="0" rIns="0" bIns="0" anchor="t">
            <a:normAutofit/>
          </a:bodyPr>
          <a:lstStyle>
            <a:lvl1pPr algn="l">
              <a:defRPr sz="1800" b="1"/>
            </a:lvl1pPr>
          </a:lstStyle>
          <a:p>
            <a:r>
              <a:rPr lang="es-ES_tradnl" dirty="0" smtClean="0"/>
              <a:t>Clic para editar título</a:t>
            </a:r>
            <a:endParaRPr lang="es-ES_tradnl" dirty="0"/>
          </a:p>
        </p:txBody>
      </p:sp>
      <p:sp>
        <p:nvSpPr>
          <p:cNvPr id="11" name="Marcador de texto 10"/>
          <p:cNvSpPr>
            <a:spLocks noGrp="1"/>
          </p:cNvSpPr>
          <p:nvPr>
            <p:ph type="body" sz="quarter" idx="19"/>
          </p:nvPr>
        </p:nvSpPr>
        <p:spPr>
          <a:xfrm>
            <a:off x="881063" y="1465251"/>
            <a:ext cx="7855385" cy="296862"/>
          </a:xfrm>
        </p:spPr>
        <p:txBody>
          <a:bodyPr lIns="0" tIns="0" rIns="0" bIns="0"/>
          <a:lstStyle>
            <a:lvl1pPr>
              <a:buNone/>
              <a:defRPr sz="1800" i="1" baseline="0"/>
            </a:lvl1pPr>
          </a:lstStyle>
          <a:p>
            <a:pPr lvl="0"/>
            <a:r>
              <a:rPr lang="es-ES_tradnl" smtClean="0"/>
              <a:t>Haga clic para modificar el estilo de texto del patrón</a:t>
            </a:r>
          </a:p>
        </p:txBody>
      </p:sp>
      <p:sp>
        <p:nvSpPr>
          <p:cNvPr id="14" name="Marcador de texto 13"/>
          <p:cNvSpPr>
            <a:spLocks noGrp="1"/>
          </p:cNvSpPr>
          <p:nvPr>
            <p:ph type="body" sz="quarter" idx="23"/>
          </p:nvPr>
        </p:nvSpPr>
        <p:spPr>
          <a:xfrm>
            <a:off x="871200" y="2037600"/>
            <a:ext cx="7875588" cy="4117975"/>
          </a:xfrm>
        </p:spPr>
        <p:txBody>
          <a:bodyPr lIns="0" tIns="0" rIns="0" bIns="0"/>
          <a:lstStyle>
            <a:lvl1pPr>
              <a:spcAft>
                <a:spcPts val="1000"/>
              </a:spcAft>
              <a:buNone/>
              <a:defRPr lang="es-ES_tradnl" sz="1800" kern="1200" smtClean="0">
                <a:solidFill>
                  <a:schemeClr val="tx1"/>
                </a:solidFill>
                <a:latin typeface="Verdana"/>
                <a:ea typeface="ＭＳ Ｐゴシック" charset="-128"/>
                <a:cs typeface="ＭＳ Ｐゴシック" charset="-128"/>
              </a:defRPr>
            </a:lvl1pPr>
            <a:lvl2pPr>
              <a:buClr>
                <a:schemeClr val="accent2"/>
              </a:buClr>
              <a:buSzPct val="130000"/>
              <a:buFont typeface="Arial"/>
              <a:buChar char="•"/>
              <a:defRPr lang="es-ES_tradnl" sz="1600" kern="1200" dirty="0" smtClean="0">
                <a:solidFill>
                  <a:schemeClr val="tx1"/>
                </a:solidFill>
                <a:latin typeface="Verdana"/>
                <a:ea typeface="ＭＳ Ｐゴシック" charset="-128"/>
                <a:cs typeface="+mn-cs"/>
              </a:defRPr>
            </a:lvl2pPr>
            <a:lvl3pPr marL="982663" indent="-265113">
              <a:buSzPct val="130000"/>
              <a:defRPr lang="es-ES_tradnl" sz="1600" kern="1200" dirty="0" smtClean="0">
                <a:solidFill>
                  <a:schemeClr val="tx1"/>
                </a:solidFill>
                <a:latin typeface="Verdana"/>
                <a:ea typeface="ＭＳ Ｐゴシック" charset="-128"/>
                <a:cs typeface="+mn-cs"/>
              </a:defRPr>
            </a:lvl3pPr>
            <a:lvl4pPr marL="1260475" indent="-277813">
              <a:buClr>
                <a:srgbClr val="FABE80"/>
              </a:buClr>
              <a:buSzPct val="130000"/>
              <a:buFont typeface="Arial"/>
              <a:buChar char="•"/>
              <a:defRPr lang="es-ES_tradnl" sz="1600" i="1" kern="1200" dirty="0" smtClean="0">
                <a:solidFill>
                  <a:schemeClr val="tx1"/>
                </a:solidFill>
                <a:latin typeface="Verdana"/>
                <a:ea typeface="ＭＳ Ｐゴシック" charset="-128"/>
                <a:cs typeface="+mn-cs"/>
              </a:defRPr>
            </a:lvl4pPr>
            <a:lvl5pPr marL="1525588" indent="-265113">
              <a:buClr>
                <a:srgbClr val="809FC3"/>
              </a:buClr>
              <a:buFont typeface="Arial"/>
              <a:buChar char="•"/>
              <a:defRPr lang="es-ES_tradnl" sz="1400" i="1" kern="1200" dirty="0">
                <a:solidFill>
                  <a:schemeClr val="tx1"/>
                </a:solidFill>
                <a:latin typeface="Verdana"/>
                <a:ea typeface="ＭＳ Ｐゴシック" charset="-128"/>
                <a:cs typeface="+mn-cs"/>
              </a:defRPr>
            </a:lvl5pPr>
          </a:lstStyle>
          <a:p>
            <a:pPr lvl="0"/>
            <a:r>
              <a:rPr lang="es-ES_tradnl" dirty="0" smtClean="0"/>
              <a:t>Haga clic para modificar el estilo de texto del patrón</a:t>
            </a:r>
          </a:p>
          <a:p>
            <a:pPr lvl="1"/>
            <a:r>
              <a:rPr lang="es-ES_tradnl" dirty="0" smtClean="0"/>
              <a:t>Segundo nivel</a:t>
            </a:r>
          </a:p>
          <a:p>
            <a:pPr lvl="2"/>
            <a:r>
              <a:rPr lang="es-ES_tradnl" dirty="0" smtClean="0"/>
              <a:t>Tercer nivel</a:t>
            </a:r>
          </a:p>
          <a:p>
            <a:pPr lvl="3"/>
            <a:r>
              <a:rPr lang="es-ES_tradnl" dirty="0" smtClean="0"/>
              <a:t>Cuarto nivel</a:t>
            </a:r>
          </a:p>
          <a:p>
            <a:pPr lvl="4"/>
            <a:r>
              <a:rPr lang="es-ES_tradnl" dirty="0" smtClean="0"/>
              <a:t>Quinto nivel</a:t>
            </a:r>
            <a:endParaRPr lang="es-ES_tradnl" dirty="0"/>
          </a:p>
        </p:txBody>
      </p:sp>
      <p:sp>
        <p:nvSpPr>
          <p:cNvPr id="8" name="Marcador de fecha 3"/>
          <p:cNvSpPr>
            <a:spLocks noGrp="1"/>
          </p:cNvSpPr>
          <p:nvPr>
            <p:ph type="dt" sz="half" idx="24"/>
          </p:nvPr>
        </p:nvSpPr>
        <p:spPr>
          <a:xfrm>
            <a:off x="6249988" y="6565900"/>
            <a:ext cx="1903412" cy="136525"/>
          </a:xfrm>
        </p:spPr>
        <p:txBody>
          <a:bodyPr lIns="0" tIns="0" rIns="0" bIns="0" anchor="t" anchorCtr="0"/>
          <a:lstStyle>
            <a:lvl1pPr algn="r">
              <a:defRPr sz="900"/>
            </a:lvl1pPr>
          </a:lstStyle>
          <a:p>
            <a:pPr>
              <a:defRPr/>
            </a:pPr>
            <a:endParaRPr lang="es-ES_tradnl"/>
          </a:p>
        </p:txBody>
      </p:sp>
      <p:sp>
        <p:nvSpPr>
          <p:cNvPr id="9" name="Marcador de pie de página 4"/>
          <p:cNvSpPr>
            <a:spLocks noGrp="1"/>
          </p:cNvSpPr>
          <p:nvPr>
            <p:ph type="ftr" sz="quarter" idx="25"/>
          </p:nvPr>
        </p:nvSpPr>
        <p:spPr>
          <a:xfrm>
            <a:off x="882650" y="6565900"/>
            <a:ext cx="2895600" cy="136525"/>
          </a:xfrm>
        </p:spPr>
        <p:txBody>
          <a:bodyPr lIns="0" tIns="0" rIns="0" bIns="0"/>
          <a:lstStyle>
            <a:lvl1pPr algn="l">
              <a:defRPr sz="900"/>
            </a:lvl1pPr>
          </a:lstStyle>
          <a:p>
            <a:pPr>
              <a:defRPr/>
            </a:pPr>
            <a:endParaRPr lang="es-ES_tradnl"/>
          </a:p>
        </p:txBody>
      </p:sp>
      <p:sp>
        <p:nvSpPr>
          <p:cNvPr id="10" name="Marcador de número de diapositiva 5"/>
          <p:cNvSpPr>
            <a:spLocks noGrp="1"/>
          </p:cNvSpPr>
          <p:nvPr>
            <p:ph type="sldNum" sz="quarter" idx="26"/>
          </p:nvPr>
        </p:nvSpPr>
        <p:spPr>
          <a:xfrm>
            <a:off x="8439150" y="6565900"/>
            <a:ext cx="265113" cy="136525"/>
          </a:xfrm>
        </p:spPr>
        <p:txBody>
          <a:bodyPr lIns="0" tIns="0" rIns="0" bIns="0" anchor="t"/>
          <a:lstStyle>
            <a:lvl1pPr>
              <a:defRPr sz="900"/>
            </a:lvl1pPr>
          </a:lstStyle>
          <a:p>
            <a:pPr>
              <a:defRPr/>
            </a:pPr>
            <a:fld id="{BEA5A755-DD2C-4314-844A-4E808B4D1041}" type="slidenum">
              <a:rPr lang="es-ES_tradnl" altLang="es-ES"/>
              <a:pPr>
                <a:defRPr/>
              </a:pPr>
              <a:t>‹#›</a:t>
            </a:fld>
            <a:endParaRPr lang="es-ES_tradnl" altLang="es-ES"/>
          </a:p>
        </p:txBody>
      </p:sp>
      <p:pic>
        <p:nvPicPr>
          <p:cNvPr id="12" name="Picture 2" descr="C:\Users\ADWH\Documents\Admin\logo_Deimos Grup\logo_Deimos_ENG_pos.jpg"/>
          <p:cNvPicPr>
            <a:picLocks noChangeAspect="1" noChangeArrowheads="1"/>
          </p:cNvPicPr>
          <p:nvPr userDrawn="1"/>
        </p:nvPicPr>
        <p:blipFill>
          <a:blip r:embed="rId4"/>
          <a:srcRect/>
          <a:stretch>
            <a:fillRect/>
          </a:stretch>
        </p:blipFill>
        <p:spPr bwMode="auto">
          <a:xfrm>
            <a:off x="7291450" y="249379"/>
            <a:ext cx="1600460" cy="862713"/>
          </a:xfrm>
          <a:prstGeom prst="rect">
            <a:avLst/>
          </a:prstGeom>
          <a:noFill/>
        </p:spPr>
      </p:pic>
    </p:spTree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Dos objetos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7" name="Imagen 6" descr="CurvaElecnor.png"/>
          <p:cNvPicPr>
            <a:picLocks noChangeAspect="1"/>
          </p:cNvPicPr>
          <p:nvPr userDrawn="1"/>
        </p:nvPicPr>
        <p:blipFill>
          <a:blip r:embed="rId2"/>
          <a:srcRect/>
          <a:stretch>
            <a:fillRect/>
          </a:stretch>
        </p:blipFill>
        <p:spPr bwMode="auto">
          <a:xfrm>
            <a:off x="0" y="889000"/>
            <a:ext cx="9144000" cy="49053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9" name="5 Imagen" descr="log-300ppp (1).png"/>
          <p:cNvPicPr>
            <a:picLocks noChangeAspect="1"/>
          </p:cNvPicPr>
          <p:nvPr userDrawn="1"/>
        </p:nvPicPr>
        <p:blipFill>
          <a:blip r:embed="rId3"/>
          <a:srcRect/>
          <a:stretch>
            <a:fillRect/>
          </a:stretch>
        </p:blipFill>
        <p:spPr bwMode="auto">
          <a:xfrm>
            <a:off x="6210300" y="152400"/>
            <a:ext cx="1104900" cy="11049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2" name="Título 1"/>
          <p:cNvSpPr>
            <a:spLocks noGrp="1"/>
          </p:cNvSpPr>
          <p:nvPr>
            <p:ph type="title"/>
          </p:nvPr>
        </p:nvSpPr>
        <p:spPr>
          <a:xfrm>
            <a:off x="457200" y="302400"/>
            <a:ext cx="6346800" cy="619200"/>
          </a:xfrm>
        </p:spPr>
        <p:txBody>
          <a:bodyPr lIns="0" tIns="0" rIns="0" bIns="0" anchor="t"/>
          <a:lstStyle>
            <a:lvl1pPr algn="l">
              <a:defRPr sz="1800" b="1"/>
            </a:lvl1pPr>
          </a:lstStyle>
          <a:p>
            <a:r>
              <a:rPr lang="es-ES_tradnl" dirty="0" smtClean="0"/>
              <a:t>Clic para editar título</a:t>
            </a:r>
            <a:endParaRPr lang="es-ES_tradnl" dirty="0"/>
          </a:p>
        </p:txBody>
      </p:sp>
      <p:sp>
        <p:nvSpPr>
          <p:cNvPr id="3" name="Marcador de contenido 2"/>
          <p:cNvSpPr>
            <a:spLocks noGrp="1"/>
          </p:cNvSpPr>
          <p:nvPr>
            <p:ph sz="half" idx="1"/>
          </p:nvPr>
        </p:nvSpPr>
        <p:spPr>
          <a:xfrm>
            <a:off x="457200" y="2251847"/>
            <a:ext cx="4038600" cy="3874316"/>
          </a:xfrm>
        </p:spPr>
        <p:txBody>
          <a:bodyPr/>
          <a:lstStyle>
            <a:lvl1pPr marL="0" indent="0">
              <a:buNone/>
              <a:defRPr sz="1800"/>
            </a:lvl1pPr>
            <a:lvl2pPr marL="450850" indent="-271463">
              <a:buClr>
                <a:schemeClr val="accent2"/>
              </a:buClr>
              <a:buSzPct val="130000"/>
              <a:buFont typeface="Arial"/>
              <a:buChar char="•"/>
              <a:defRPr sz="1600"/>
            </a:lvl2pPr>
            <a:lvl3pPr marL="720725" indent="-269875">
              <a:buSzPct val="130000"/>
              <a:buFont typeface="Arial"/>
              <a:buChar char="•"/>
              <a:defRPr sz="1600"/>
            </a:lvl3pPr>
            <a:lvl4pPr marL="981075" indent="-260350">
              <a:buClr>
                <a:srgbClr val="FABE80"/>
              </a:buClr>
              <a:buFont typeface="Verdana"/>
              <a:buChar char="•"/>
              <a:defRPr sz="1600" i="1"/>
            </a:lvl4pPr>
            <a:lvl5pPr marL="1252538" indent="-271463">
              <a:buClr>
                <a:srgbClr val="809FC3"/>
              </a:buClr>
              <a:buFont typeface="Verdana"/>
              <a:buChar char="•"/>
              <a:defRPr sz="14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s-ES_tradnl" dirty="0" smtClean="0"/>
              <a:t>Haga clic para modificar el estilo de texto del patrón</a:t>
            </a:r>
          </a:p>
          <a:p>
            <a:pPr lvl="1"/>
            <a:r>
              <a:rPr lang="es-ES_tradnl" dirty="0" smtClean="0"/>
              <a:t>Segundo nivel</a:t>
            </a:r>
          </a:p>
          <a:p>
            <a:pPr lvl="2"/>
            <a:r>
              <a:rPr lang="es-ES_tradnl" dirty="0" smtClean="0"/>
              <a:t>Tercer nivel</a:t>
            </a:r>
          </a:p>
          <a:p>
            <a:pPr lvl="3"/>
            <a:r>
              <a:rPr lang="es-ES_tradnl" dirty="0" smtClean="0"/>
              <a:t>Cuarto nivel</a:t>
            </a:r>
          </a:p>
          <a:p>
            <a:pPr lvl="4"/>
            <a:r>
              <a:rPr lang="es-ES_tradnl" dirty="0" smtClean="0"/>
              <a:t>Quinto nivel</a:t>
            </a:r>
            <a:endParaRPr lang="es-ES_tradnl" dirty="0"/>
          </a:p>
        </p:txBody>
      </p:sp>
      <p:sp>
        <p:nvSpPr>
          <p:cNvPr id="13" name="Marcador de texto 2"/>
          <p:cNvSpPr>
            <a:spLocks noGrp="1"/>
          </p:cNvSpPr>
          <p:nvPr>
            <p:ph type="body" idx="13"/>
          </p:nvPr>
        </p:nvSpPr>
        <p:spPr>
          <a:xfrm>
            <a:off x="457200" y="1535113"/>
            <a:ext cx="4040188" cy="639762"/>
          </a:xfrm>
        </p:spPr>
        <p:txBody>
          <a:bodyPr lIns="0" tIns="0" rIns="0" bIns="0"/>
          <a:lstStyle>
            <a:lvl1pPr marL="0" indent="0">
              <a:buNone/>
              <a:defRPr sz="16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s-ES_tradnl" dirty="0" smtClean="0"/>
              <a:t>Haga clic para modificar el estilo de texto del patrón</a:t>
            </a:r>
          </a:p>
        </p:txBody>
      </p:sp>
      <p:sp>
        <p:nvSpPr>
          <p:cNvPr id="14" name="Marcador de texto 2"/>
          <p:cNvSpPr>
            <a:spLocks noGrp="1"/>
          </p:cNvSpPr>
          <p:nvPr>
            <p:ph type="body" idx="14"/>
          </p:nvPr>
        </p:nvSpPr>
        <p:spPr>
          <a:xfrm>
            <a:off x="4645292" y="1535113"/>
            <a:ext cx="4040188" cy="639762"/>
          </a:xfrm>
        </p:spPr>
        <p:txBody>
          <a:bodyPr lIns="0" tIns="0" rIns="0" bIns="0"/>
          <a:lstStyle>
            <a:lvl1pPr marL="0" indent="0">
              <a:buNone/>
              <a:defRPr sz="16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s-ES_tradnl" dirty="0" smtClean="0"/>
              <a:t>Haga clic para modificar el estilo de texto del patrón</a:t>
            </a:r>
          </a:p>
        </p:txBody>
      </p:sp>
      <p:sp>
        <p:nvSpPr>
          <p:cNvPr id="12" name="Marcador de contenido 2"/>
          <p:cNvSpPr>
            <a:spLocks noGrp="1"/>
          </p:cNvSpPr>
          <p:nvPr>
            <p:ph sz="half" idx="18"/>
          </p:nvPr>
        </p:nvSpPr>
        <p:spPr>
          <a:xfrm>
            <a:off x="4654299" y="2251847"/>
            <a:ext cx="4038600" cy="3874316"/>
          </a:xfrm>
        </p:spPr>
        <p:txBody>
          <a:bodyPr/>
          <a:lstStyle>
            <a:lvl1pPr marL="0" indent="0">
              <a:buNone/>
              <a:defRPr sz="1800"/>
            </a:lvl1pPr>
            <a:lvl2pPr marL="450850" indent="-271463">
              <a:buClr>
                <a:schemeClr val="accent2"/>
              </a:buClr>
              <a:buSzPct val="130000"/>
              <a:buFont typeface="Arial"/>
              <a:buChar char="•"/>
              <a:defRPr sz="1600"/>
            </a:lvl2pPr>
            <a:lvl3pPr marL="720725" indent="-269875">
              <a:buSzPct val="130000"/>
              <a:buFont typeface="Arial"/>
              <a:buChar char="•"/>
              <a:defRPr sz="1600"/>
            </a:lvl3pPr>
            <a:lvl4pPr marL="981075" indent="-260350">
              <a:buClr>
                <a:srgbClr val="FABE80"/>
              </a:buClr>
              <a:buFont typeface="Verdana"/>
              <a:buChar char="•"/>
              <a:defRPr sz="1600" i="1"/>
            </a:lvl4pPr>
            <a:lvl5pPr marL="1252538" indent="-271463">
              <a:buClr>
                <a:srgbClr val="809FC3"/>
              </a:buClr>
              <a:buFont typeface="Verdana"/>
              <a:buChar char="•"/>
              <a:defRPr sz="14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s-ES_tradnl" dirty="0" smtClean="0"/>
              <a:t>Haga clic para modificar el estilo de texto del patrón</a:t>
            </a:r>
          </a:p>
          <a:p>
            <a:pPr lvl="1"/>
            <a:r>
              <a:rPr lang="es-ES_tradnl" dirty="0" smtClean="0"/>
              <a:t>Segundo nivel</a:t>
            </a:r>
          </a:p>
          <a:p>
            <a:pPr lvl="2"/>
            <a:r>
              <a:rPr lang="es-ES_tradnl" dirty="0" smtClean="0"/>
              <a:t>Tercer nivel</a:t>
            </a:r>
          </a:p>
          <a:p>
            <a:pPr lvl="3"/>
            <a:r>
              <a:rPr lang="es-ES_tradnl" dirty="0" smtClean="0"/>
              <a:t>Cuarto nivel</a:t>
            </a:r>
          </a:p>
          <a:p>
            <a:pPr lvl="4"/>
            <a:r>
              <a:rPr lang="es-ES_tradnl" dirty="0" smtClean="0"/>
              <a:t>Quinto nivel</a:t>
            </a:r>
            <a:endParaRPr lang="es-ES_tradnl" dirty="0"/>
          </a:p>
        </p:txBody>
      </p:sp>
      <p:sp>
        <p:nvSpPr>
          <p:cNvPr id="10" name="Marcador de fecha 3"/>
          <p:cNvSpPr>
            <a:spLocks noGrp="1"/>
          </p:cNvSpPr>
          <p:nvPr>
            <p:ph type="dt" sz="half" idx="19"/>
          </p:nvPr>
        </p:nvSpPr>
        <p:spPr>
          <a:xfrm>
            <a:off x="6249988" y="6565900"/>
            <a:ext cx="1903412" cy="136525"/>
          </a:xfrm>
        </p:spPr>
        <p:txBody>
          <a:bodyPr lIns="0" tIns="0" rIns="0" bIns="0" anchor="t" anchorCtr="0"/>
          <a:lstStyle>
            <a:lvl1pPr algn="r">
              <a:defRPr sz="900"/>
            </a:lvl1pPr>
          </a:lstStyle>
          <a:p>
            <a:pPr>
              <a:defRPr/>
            </a:pPr>
            <a:endParaRPr lang="es-ES_tradnl"/>
          </a:p>
        </p:txBody>
      </p:sp>
      <p:sp>
        <p:nvSpPr>
          <p:cNvPr id="11" name="Marcador de pie de página 4"/>
          <p:cNvSpPr>
            <a:spLocks noGrp="1"/>
          </p:cNvSpPr>
          <p:nvPr>
            <p:ph type="ftr" sz="quarter" idx="20"/>
          </p:nvPr>
        </p:nvSpPr>
        <p:spPr>
          <a:xfrm>
            <a:off x="457200" y="6565900"/>
            <a:ext cx="2895600" cy="136525"/>
          </a:xfrm>
        </p:spPr>
        <p:txBody>
          <a:bodyPr lIns="0" tIns="0" rIns="0" bIns="0"/>
          <a:lstStyle>
            <a:lvl1pPr algn="l">
              <a:defRPr sz="900"/>
            </a:lvl1pPr>
          </a:lstStyle>
          <a:p>
            <a:pPr>
              <a:defRPr/>
            </a:pPr>
            <a:endParaRPr lang="es-ES_tradnl"/>
          </a:p>
        </p:txBody>
      </p:sp>
      <p:sp>
        <p:nvSpPr>
          <p:cNvPr id="15" name="Marcador de número de diapositiva 5"/>
          <p:cNvSpPr>
            <a:spLocks noGrp="1"/>
          </p:cNvSpPr>
          <p:nvPr>
            <p:ph type="sldNum" sz="quarter" idx="21"/>
          </p:nvPr>
        </p:nvSpPr>
        <p:spPr>
          <a:xfrm>
            <a:off x="8439150" y="6565900"/>
            <a:ext cx="265113" cy="136525"/>
          </a:xfrm>
        </p:spPr>
        <p:txBody>
          <a:bodyPr lIns="0" tIns="0" rIns="0" bIns="0" anchor="t"/>
          <a:lstStyle>
            <a:lvl1pPr>
              <a:defRPr sz="900"/>
            </a:lvl1pPr>
          </a:lstStyle>
          <a:p>
            <a:pPr>
              <a:defRPr/>
            </a:pPr>
            <a:fld id="{7A0787C7-97C7-40F1-B3F2-33043A78CB78}" type="slidenum">
              <a:rPr lang="es-ES_tradnl" altLang="es-ES"/>
              <a:pPr>
                <a:defRPr/>
              </a:pPr>
              <a:t>‹#›</a:t>
            </a:fld>
            <a:endParaRPr lang="es-ES_tradnl" altLang="es-ES"/>
          </a:p>
        </p:txBody>
      </p:sp>
      <p:pic>
        <p:nvPicPr>
          <p:cNvPr id="16" name="Picture 2" descr="C:\Users\ADWH\Documents\Admin\logo_Deimos Grup\logo_Deimos_ENG_pos.jpg"/>
          <p:cNvPicPr>
            <a:picLocks noChangeAspect="1" noChangeArrowheads="1"/>
          </p:cNvPicPr>
          <p:nvPr userDrawn="1"/>
        </p:nvPicPr>
        <p:blipFill>
          <a:blip r:embed="rId4"/>
          <a:srcRect/>
          <a:stretch>
            <a:fillRect/>
          </a:stretch>
        </p:blipFill>
        <p:spPr bwMode="auto">
          <a:xfrm>
            <a:off x="7315200" y="225629"/>
            <a:ext cx="1600460" cy="862713"/>
          </a:xfrm>
          <a:prstGeom prst="rect">
            <a:avLst/>
          </a:prstGeom>
          <a:noFill/>
        </p:spPr>
      </p:pic>
    </p:spTree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Contenido con títul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Imagen 6" descr="CurvaElecnor.png"/>
          <p:cNvPicPr>
            <a:picLocks noChangeAspect="1"/>
          </p:cNvPicPr>
          <p:nvPr userDrawn="1"/>
        </p:nvPicPr>
        <p:blipFill>
          <a:blip r:embed="rId2"/>
          <a:srcRect/>
          <a:stretch>
            <a:fillRect/>
          </a:stretch>
        </p:blipFill>
        <p:spPr bwMode="auto">
          <a:xfrm>
            <a:off x="0" y="889000"/>
            <a:ext cx="9144000" cy="49053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7" name="5 Imagen" descr="log-300ppp (1).png"/>
          <p:cNvPicPr>
            <a:picLocks noChangeAspect="1"/>
          </p:cNvPicPr>
          <p:nvPr userDrawn="1"/>
        </p:nvPicPr>
        <p:blipFill>
          <a:blip r:embed="rId3"/>
          <a:srcRect/>
          <a:stretch>
            <a:fillRect/>
          </a:stretch>
        </p:blipFill>
        <p:spPr bwMode="auto">
          <a:xfrm>
            <a:off x="6146800" y="177800"/>
            <a:ext cx="1104900" cy="11049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11" name="Marcador de contenido 2"/>
          <p:cNvSpPr>
            <a:spLocks noGrp="1"/>
          </p:cNvSpPr>
          <p:nvPr>
            <p:ph sz="half" idx="18"/>
          </p:nvPr>
        </p:nvSpPr>
        <p:spPr>
          <a:xfrm>
            <a:off x="3574636" y="1525991"/>
            <a:ext cx="5118263" cy="4600172"/>
          </a:xfrm>
        </p:spPr>
        <p:txBody>
          <a:bodyPr lIns="0" tIns="0" rIns="0" bIns="0"/>
          <a:lstStyle>
            <a:lvl1pPr marL="0" indent="0">
              <a:buNone/>
              <a:defRPr sz="1800"/>
            </a:lvl1pPr>
            <a:lvl2pPr marL="450850" indent="-271463">
              <a:buClr>
                <a:schemeClr val="accent2"/>
              </a:buClr>
              <a:buSzPct val="130000"/>
              <a:buFont typeface="Arial"/>
              <a:buChar char="•"/>
              <a:defRPr sz="1600"/>
            </a:lvl2pPr>
            <a:lvl3pPr marL="720725" indent="-269875">
              <a:buSzPct val="130000"/>
              <a:buFont typeface="Arial"/>
              <a:buChar char="•"/>
              <a:defRPr sz="1600"/>
            </a:lvl3pPr>
            <a:lvl4pPr marL="981075" indent="-260350">
              <a:buClr>
                <a:srgbClr val="FABE80"/>
              </a:buClr>
              <a:buFont typeface="Verdana"/>
              <a:buChar char="•"/>
              <a:defRPr sz="1600" i="1"/>
            </a:lvl4pPr>
            <a:lvl5pPr marL="1252538" indent="-271463">
              <a:buClr>
                <a:srgbClr val="809FC3"/>
              </a:buClr>
              <a:buFont typeface="Verdana"/>
              <a:buChar char="•"/>
              <a:defRPr sz="14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s-ES_tradnl" dirty="0" smtClean="0"/>
              <a:t>Haga clic para modificar el estilo de texto del patrón</a:t>
            </a:r>
          </a:p>
          <a:p>
            <a:pPr lvl="1"/>
            <a:r>
              <a:rPr lang="es-ES_tradnl" dirty="0" smtClean="0"/>
              <a:t>Segundo nivel</a:t>
            </a:r>
          </a:p>
          <a:p>
            <a:pPr lvl="2"/>
            <a:r>
              <a:rPr lang="es-ES_tradnl" dirty="0" smtClean="0"/>
              <a:t>Tercer nivel</a:t>
            </a:r>
          </a:p>
          <a:p>
            <a:pPr lvl="3"/>
            <a:r>
              <a:rPr lang="es-ES_tradnl" dirty="0" smtClean="0"/>
              <a:t>Cuarto nivel</a:t>
            </a:r>
          </a:p>
          <a:p>
            <a:pPr lvl="4"/>
            <a:r>
              <a:rPr lang="es-ES_tradnl" dirty="0" smtClean="0"/>
              <a:t>Quinto nivel</a:t>
            </a:r>
            <a:endParaRPr lang="es-ES_tradnl" dirty="0"/>
          </a:p>
        </p:txBody>
      </p:sp>
      <p:sp>
        <p:nvSpPr>
          <p:cNvPr id="4" name="Marcador de texto 3"/>
          <p:cNvSpPr>
            <a:spLocks noGrp="1"/>
          </p:cNvSpPr>
          <p:nvPr>
            <p:ph type="body" sz="half" idx="2"/>
          </p:nvPr>
        </p:nvSpPr>
        <p:spPr>
          <a:xfrm>
            <a:off x="457200" y="1540263"/>
            <a:ext cx="3008313" cy="4585900"/>
          </a:xfrm>
        </p:spPr>
        <p:txBody>
          <a:bodyPr lIns="0" tIns="0" rIns="0" bIns="0"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s-ES_tradnl" dirty="0" smtClean="0"/>
              <a:t>Haga clic para modificar el estilo de texto del patrón</a:t>
            </a:r>
          </a:p>
        </p:txBody>
      </p:sp>
      <p:sp>
        <p:nvSpPr>
          <p:cNvPr id="10" name="Título 1"/>
          <p:cNvSpPr>
            <a:spLocks noGrp="1"/>
          </p:cNvSpPr>
          <p:nvPr>
            <p:ph type="title"/>
          </p:nvPr>
        </p:nvSpPr>
        <p:spPr>
          <a:xfrm>
            <a:off x="457200" y="302400"/>
            <a:ext cx="6346800" cy="619200"/>
          </a:xfrm>
        </p:spPr>
        <p:txBody>
          <a:bodyPr lIns="0" tIns="0" rIns="0" bIns="0" anchor="t"/>
          <a:lstStyle>
            <a:lvl1pPr algn="l">
              <a:defRPr sz="1800" b="1"/>
            </a:lvl1pPr>
          </a:lstStyle>
          <a:p>
            <a:r>
              <a:rPr lang="es-ES_tradnl" dirty="0" smtClean="0"/>
              <a:t>Clic para editar título</a:t>
            </a:r>
            <a:endParaRPr lang="es-ES_tradnl" dirty="0"/>
          </a:p>
        </p:txBody>
      </p:sp>
      <p:sp>
        <p:nvSpPr>
          <p:cNvPr id="8" name="Marcador de fecha 3"/>
          <p:cNvSpPr>
            <a:spLocks noGrp="1"/>
          </p:cNvSpPr>
          <p:nvPr>
            <p:ph type="dt" sz="half" idx="19"/>
          </p:nvPr>
        </p:nvSpPr>
        <p:spPr>
          <a:xfrm>
            <a:off x="6249988" y="6565900"/>
            <a:ext cx="1903412" cy="136525"/>
          </a:xfrm>
        </p:spPr>
        <p:txBody>
          <a:bodyPr lIns="0" tIns="0" rIns="0" bIns="0" anchor="t" anchorCtr="0"/>
          <a:lstStyle>
            <a:lvl1pPr algn="r">
              <a:defRPr sz="900"/>
            </a:lvl1pPr>
          </a:lstStyle>
          <a:p>
            <a:pPr>
              <a:defRPr/>
            </a:pPr>
            <a:endParaRPr lang="es-ES_tradnl"/>
          </a:p>
        </p:txBody>
      </p:sp>
      <p:sp>
        <p:nvSpPr>
          <p:cNvPr id="9" name="Marcador de pie de página 4"/>
          <p:cNvSpPr>
            <a:spLocks noGrp="1"/>
          </p:cNvSpPr>
          <p:nvPr>
            <p:ph type="ftr" sz="quarter" idx="20"/>
          </p:nvPr>
        </p:nvSpPr>
        <p:spPr>
          <a:xfrm>
            <a:off x="457200" y="6565900"/>
            <a:ext cx="2895600" cy="136525"/>
          </a:xfrm>
        </p:spPr>
        <p:txBody>
          <a:bodyPr lIns="0" tIns="0" rIns="0" bIns="0"/>
          <a:lstStyle>
            <a:lvl1pPr algn="l">
              <a:defRPr sz="900"/>
            </a:lvl1pPr>
          </a:lstStyle>
          <a:p>
            <a:pPr>
              <a:defRPr/>
            </a:pPr>
            <a:endParaRPr lang="es-ES_tradnl"/>
          </a:p>
        </p:txBody>
      </p:sp>
      <p:sp>
        <p:nvSpPr>
          <p:cNvPr id="12" name="Marcador de número de diapositiva 5"/>
          <p:cNvSpPr>
            <a:spLocks noGrp="1"/>
          </p:cNvSpPr>
          <p:nvPr>
            <p:ph type="sldNum" sz="quarter" idx="21"/>
          </p:nvPr>
        </p:nvSpPr>
        <p:spPr>
          <a:xfrm>
            <a:off x="8439150" y="6565900"/>
            <a:ext cx="265113" cy="136525"/>
          </a:xfrm>
        </p:spPr>
        <p:txBody>
          <a:bodyPr lIns="0" tIns="0" rIns="0" bIns="0" anchor="t"/>
          <a:lstStyle>
            <a:lvl1pPr>
              <a:defRPr sz="900"/>
            </a:lvl1pPr>
          </a:lstStyle>
          <a:p>
            <a:pPr>
              <a:defRPr/>
            </a:pPr>
            <a:fld id="{9EEE25F0-7774-4C4F-AB2D-0E758786E9E3}" type="slidenum">
              <a:rPr lang="es-ES_tradnl" altLang="es-ES"/>
              <a:pPr>
                <a:defRPr/>
              </a:pPr>
              <a:t>‹#›</a:t>
            </a:fld>
            <a:endParaRPr lang="es-ES_tradnl" altLang="es-ES"/>
          </a:p>
        </p:txBody>
      </p:sp>
      <p:pic>
        <p:nvPicPr>
          <p:cNvPr id="13" name="Picture 2" descr="C:\Users\ADWH\Documents\Admin\logo_Deimos Grup\logo_Deimos_ENG_pos.jpg"/>
          <p:cNvPicPr>
            <a:picLocks noChangeAspect="1" noChangeArrowheads="1"/>
          </p:cNvPicPr>
          <p:nvPr userDrawn="1"/>
        </p:nvPicPr>
        <p:blipFill>
          <a:blip r:embed="rId4"/>
          <a:srcRect/>
          <a:stretch>
            <a:fillRect/>
          </a:stretch>
        </p:blipFill>
        <p:spPr bwMode="auto">
          <a:xfrm>
            <a:off x="7291450" y="225629"/>
            <a:ext cx="1600460" cy="862713"/>
          </a:xfrm>
          <a:prstGeom prst="rect">
            <a:avLst/>
          </a:prstGeom>
          <a:noFill/>
        </p:spPr>
      </p:pic>
    </p:spTree>
  </p:cSld>
  <p:clrMapOvr>
    <a:masterClrMapping/>
  </p:clrMapOvr>
</p:sldLayout>
</file>

<file path=ppt/slideLayouts/slideLayout12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Imagen central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Imagen 6" descr="CurvaElecnor.png"/>
          <p:cNvPicPr>
            <a:picLocks noChangeAspect="1"/>
          </p:cNvPicPr>
          <p:nvPr userDrawn="1"/>
        </p:nvPicPr>
        <p:blipFill>
          <a:blip r:embed="rId2"/>
          <a:srcRect/>
          <a:stretch>
            <a:fillRect/>
          </a:stretch>
        </p:blipFill>
        <p:spPr bwMode="auto">
          <a:xfrm>
            <a:off x="0" y="889000"/>
            <a:ext cx="9144000" cy="49053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7" name="5 Imagen" descr="log-300ppp (1).png"/>
          <p:cNvPicPr>
            <a:picLocks noChangeAspect="1"/>
          </p:cNvPicPr>
          <p:nvPr userDrawn="1"/>
        </p:nvPicPr>
        <p:blipFill>
          <a:blip r:embed="rId3"/>
          <a:srcRect/>
          <a:stretch>
            <a:fillRect/>
          </a:stretch>
        </p:blipFill>
        <p:spPr bwMode="auto">
          <a:xfrm>
            <a:off x="6235700" y="177800"/>
            <a:ext cx="1104900" cy="11049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3" name="Marcador de posición de imagen 2"/>
          <p:cNvSpPr>
            <a:spLocks noGrp="1"/>
          </p:cNvSpPr>
          <p:nvPr>
            <p:ph type="pic" idx="1"/>
          </p:nvPr>
        </p:nvSpPr>
        <p:spPr>
          <a:xfrm>
            <a:off x="477352" y="2522068"/>
            <a:ext cx="8331150" cy="3855163"/>
          </a:xfrm>
        </p:spPr>
        <p:txBody>
          <a:bodyPr lIns="0" tIns="0" rIns="0" bIns="0" rtlCol="0">
            <a:normAutofit/>
          </a:bodyPr>
          <a:lstStyle>
            <a:lvl1pPr marL="0" indent="0">
              <a:spcBef>
                <a:spcPts val="0"/>
              </a:spcBef>
              <a:buNone/>
              <a:defRPr sz="18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pPr lvl="0"/>
            <a:endParaRPr lang="es-ES_tradnl" noProof="0" smtClean="0"/>
          </a:p>
        </p:txBody>
      </p:sp>
      <p:sp>
        <p:nvSpPr>
          <p:cNvPr id="4" name="Marcador de texto 3"/>
          <p:cNvSpPr>
            <a:spLocks noGrp="1"/>
          </p:cNvSpPr>
          <p:nvPr>
            <p:ph type="body" sz="half" idx="2"/>
          </p:nvPr>
        </p:nvSpPr>
        <p:spPr>
          <a:xfrm>
            <a:off x="477351" y="1629272"/>
            <a:ext cx="8367177" cy="804862"/>
          </a:xfrm>
        </p:spPr>
        <p:txBody>
          <a:bodyPr lIns="0" tIns="0" rIns="0" bIns="0"/>
          <a:lstStyle>
            <a:lvl1pPr marL="0" indent="0">
              <a:buNone/>
              <a:defRPr sz="18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s-ES_tradnl" dirty="0" smtClean="0"/>
              <a:t>Haga clic para modificar el estilo de texto del patrón</a:t>
            </a:r>
          </a:p>
        </p:txBody>
      </p:sp>
      <p:sp>
        <p:nvSpPr>
          <p:cNvPr id="14" name="Título 1"/>
          <p:cNvSpPr>
            <a:spLocks noGrp="1"/>
          </p:cNvSpPr>
          <p:nvPr>
            <p:ph type="title"/>
          </p:nvPr>
        </p:nvSpPr>
        <p:spPr>
          <a:xfrm>
            <a:off x="457200" y="302400"/>
            <a:ext cx="6346800" cy="619200"/>
          </a:xfrm>
        </p:spPr>
        <p:txBody>
          <a:bodyPr lIns="0" tIns="0" rIns="0" bIns="0" anchor="t"/>
          <a:lstStyle>
            <a:lvl1pPr algn="l">
              <a:defRPr sz="1800" b="1"/>
            </a:lvl1pPr>
          </a:lstStyle>
          <a:p>
            <a:r>
              <a:rPr lang="es-ES_tradnl" dirty="0" smtClean="0"/>
              <a:t>Clic para editar título</a:t>
            </a:r>
            <a:endParaRPr lang="es-ES_tradnl" dirty="0"/>
          </a:p>
        </p:txBody>
      </p:sp>
      <p:sp>
        <p:nvSpPr>
          <p:cNvPr id="8" name="Marcador de fecha 3"/>
          <p:cNvSpPr>
            <a:spLocks noGrp="1"/>
          </p:cNvSpPr>
          <p:nvPr>
            <p:ph type="dt" sz="half" idx="10"/>
          </p:nvPr>
        </p:nvSpPr>
        <p:spPr>
          <a:xfrm>
            <a:off x="6249988" y="6565900"/>
            <a:ext cx="1903412" cy="136525"/>
          </a:xfrm>
        </p:spPr>
        <p:txBody>
          <a:bodyPr lIns="0" tIns="0" rIns="0" bIns="0" anchor="t" anchorCtr="0"/>
          <a:lstStyle>
            <a:lvl1pPr algn="r">
              <a:defRPr sz="900"/>
            </a:lvl1pPr>
          </a:lstStyle>
          <a:p>
            <a:pPr>
              <a:defRPr/>
            </a:pPr>
            <a:endParaRPr lang="es-ES_tradnl"/>
          </a:p>
        </p:txBody>
      </p:sp>
      <p:sp>
        <p:nvSpPr>
          <p:cNvPr id="9" name="Marcador de pie de página 4"/>
          <p:cNvSpPr>
            <a:spLocks noGrp="1"/>
          </p:cNvSpPr>
          <p:nvPr>
            <p:ph type="ftr" sz="quarter" idx="11"/>
          </p:nvPr>
        </p:nvSpPr>
        <p:spPr>
          <a:xfrm>
            <a:off x="457200" y="6565900"/>
            <a:ext cx="2895600" cy="136525"/>
          </a:xfrm>
        </p:spPr>
        <p:txBody>
          <a:bodyPr lIns="0" tIns="0" rIns="0" bIns="0"/>
          <a:lstStyle>
            <a:lvl1pPr algn="l">
              <a:defRPr sz="900"/>
            </a:lvl1pPr>
          </a:lstStyle>
          <a:p>
            <a:pPr>
              <a:defRPr/>
            </a:pPr>
            <a:endParaRPr lang="es-ES_tradnl"/>
          </a:p>
        </p:txBody>
      </p:sp>
      <p:sp>
        <p:nvSpPr>
          <p:cNvPr id="10" name="Marcador de número de diapositiva 5"/>
          <p:cNvSpPr>
            <a:spLocks noGrp="1"/>
          </p:cNvSpPr>
          <p:nvPr>
            <p:ph type="sldNum" sz="quarter" idx="12"/>
          </p:nvPr>
        </p:nvSpPr>
        <p:spPr>
          <a:xfrm>
            <a:off x="8439150" y="6565900"/>
            <a:ext cx="265113" cy="136525"/>
          </a:xfrm>
        </p:spPr>
        <p:txBody>
          <a:bodyPr lIns="0" tIns="0" rIns="0" bIns="0" anchor="t"/>
          <a:lstStyle>
            <a:lvl1pPr>
              <a:defRPr sz="900"/>
            </a:lvl1pPr>
          </a:lstStyle>
          <a:p>
            <a:pPr>
              <a:defRPr/>
            </a:pPr>
            <a:fld id="{31F2B1AC-01B6-40F2-B18B-94BC56923A3D}" type="slidenum">
              <a:rPr lang="es-ES_tradnl" altLang="es-ES"/>
              <a:pPr>
                <a:defRPr/>
              </a:pPr>
              <a:t>‹#›</a:t>
            </a:fld>
            <a:endParaRPr lang="es-ES_tradnl" altLang="es-ES"/>
          </a:p>
        </p:txBody>
      </p:sp>
      <p:pic>
        <p:nvPicPr>
          <p:cNvPr id="11" name="Picture 2" descr="C:\Users\ADWH\Documents\Admin\logo_Deimos Grup\logo_Deimos_ENG_pos.jpg"/>
          <p:cNvPicPr>
            <a:picLocks noChangeAspect="1" noChangeArrowheads="1"/>
          </p:cNvPicPr>
          <p:nvPr userDrawn="1"/>
        </p:nvPicPr>
        <p:blipFill>
          <a:blip r:embed="rId4"/>
          <a:srcRect/>
          <a:stretch>
            <a:fillRect/>
          </a:stretch>
        </p:blipFill>
        <p:spPr bwMode="auto">
          <a:xfrm>
            <a:off x="7338950" y="225629"/>
            <a:ext cx="1600460" cy="862713"/>
          </a:xfrm>
          <a:prstGeom prst="rect">
            <a:avLst/>
          </a:prstGeom>
          <a:noFill/>
        </p:spPr>
      </p:pic>
    </p:spTree>
  </p:cSld>
  <p:clrMapOvr>
    <a:masterClrMapping/>
  </p:clrMapOvr>
</p:sldLayout>
</file>

<file path=ppt/slideLayouts/slideLayout13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Imagen izquierda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Imagen 6" descr="CurvaElecnor.png"/>
          <p:cNvPicPr>
            <a:picLocks noChangeAspect="1"/>
          </p:cNvPicPr>
          <p:nvPr userDrawn="1"/>
        </p:nvPicPr>
        <p:blipFill>
          <a:blip r:embed="rId2"/>
          <a:srcRect/>
          <a:stretch>
            <a:fillRect/>
          </a:stretch>
        </p:blipFill>
        <p:spPr bwMode="auto">
          <a:xfrm>
            <a:off x="0" y="889000"/>
            <a:ext cx="9144000" cy="49053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7" name="5 Imagen" descr="log-300ppp (1).png"/>
          <p:cNvPicPr>
            <a:picLocks noChangeAspect="1"/>
          </p:cNvPicPr>
          <p:nvPr userDrawn="1"/>
        </p:nvPicPr>
        <p:blipFill>
          <a:blip r:embed="rId3"/>
          <a:srcRect/>
          <a:stretch>
            <a:fillRect/>
          </a:stretch>
        </p:blipFill>
        <p:spPr bwMode="auto">
          <a:xfrm>
            <a:off x="6121400" y="177800"/>
            <a:ext cx="1104900" cy="11049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3" name="Marcador de posición de imagen 2"/>
          <p:cNvSpPr>
            <a:spLocks noGrp="1"/>
          </p:cNvSpPr>
          <p:nvPr>
            <p:ph type="pic" idx="1"/>
          </p:nvPr>
        </p:nvSpPr>
        <p:spPr>
          <a:xfrm>
            <a:off x="477352" y="1864530"/>
            <a:ext cx="4179085" cy="4512702"/>
          </a:xfrm>
        </p:spPr>
        <p:txBody>
          <a:bodyPr lIns="0" tIns="0" rIns="0" bIns="0" rtlCol="0">
            <a:normAutofit/>
          </a:bodyPr>
          <a:lstStyle>
            <a:lvl1pPr marL="0" indent="0">
              <a:spcBef>
                <a:spcPts val="0"/>
              </a:spcBef>
              <a:buNone/>
              <a:defRPr sz="18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pPr lvl="0"/>
            <a:endParaRPr lang="es-ES_tradnl" noProof="0" smtClean="0"/>
          </a:p>
        </p:txBody>
      </p:sp>
      <p:sp>
        <p:nvSpPr>
          <p:cNvPr id="4" name="Marcador de texto 3"/>
          <p:cNvSpPr>
            <a:spLocks noGrp="1"/>
          </p:cNvSpPr>
          <p:nvPr>
            <p:ph type="body" sz="half" idx="2"/>
          </p:nvPr>
        </p:nvSpPr>
        <p:spPr>
          <a:xfrm>
            <a:off x="4818557" y="1864530"/>
            <a:ext cx="4025971" cy="804862"/>
          </a:xfrm>
        </p:spPr>
        <p:txBody>
          <a:bodyPr lIns="0" tIns="0" rIns="0" bIns="0"/>
          <a:lstStyle>
            <a:lvl1pPr marL="0" indent="0">
              <a:buNone/>
              <a:defRPr sz="18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s-ES_tradnl" dirty="0" smtClean="0"/>
              <a:t>Haga clic para modificar el estilo de texto del patrón</a:t>
            </a:r>
          </a:p>
        </p:txBody>
      </p:sp>
      <p:sp>
        <p:nvSpPr>
          <p:cNvPr id="14" name="Título 1"/>
          <p:cNvSpPr>
            <a:spLocks noGrp="1"/>
          </p:cNvSpPr>
          <p:nvPr>
            <p:ph type="title"/>
          </p:nvPr>
        </p:nvSpPr>
        <p:spPr>
          <a:xfrm>
            <a:off x="457200" y="302400"/>
            <a:ext cx="6346800" cy="619200"/>
          </a:xfrm>
        </p:spPr>
        <p:txBody>
          <a:bodyPr lIns="0" tIns="0" rIns="0" bIns="0" anchor="t"/>
          <a:lstStyle>
            <a:lvl1pPr algn="l">
              <a:defRPr sz="1800" b="1"/>
            </a:lvl1pPr>
          </a:lstStyle>
          <a:p>
            <a:r>
              <a:rPr lang="es-ES_tradnl" dirty="0" smtClean="0"/>
              <a:t>Clic para editar título</a:t>
            </a:r>
            <a:endParaRPr lang="es-ES_tradnl" dirty="0"/>
          </a:p>
        </p:txBody>
      </p:sp>
      <p:sp>
        <p:nvSpPr>
          <p:cNvPr id="8" name="Marcador de fecha 3"/>
          <p:cNvSpPr>
            <a:spLocks noGrp="1"/>
          </p:cNvSpPr>
          <p:nvPr>
            <p:ph type="dt" sz="half" idx="10"/>
          </p:nvPr>
        </p:nvSpPr>
        <p:spPr>
          <a:xfrm>
            <a:off x="6249988" y="6565900"/>
            <a:ext cx="1903412" cy="136525"/>
          </a:xfrm>
        </p:spPr>
        <p:txBody>
          <a:bodyPr lIns="0" tIns="0" rIns="0" bIns="0" anchor="t" anchorCtr="0"/>
          <a:lstStyle>
            <a:lvl1pPr algn="r">
              <a:defRPr sz="900"/>
            </a:lvl1pPr>
          </a:lstStyle>
          <a:p>
            <a:pPr>
              <a:defRPr/>
            </a:pPr>
            <a:endParaRPr lang="es-ES_tradnl"/>
          </a:p>
        </p:txBody>
      </p:sp>
      <p:sp>
        <p:nvSpPr>
          <p:cNvPr id="9" name="Marcador de pie de página 4"/>
          <p:cNvSpPr>
            <a:spLocks noGrp="1"/>
          </p:cNvSpPr>
          <p:nvPr>
            <p:ph type="ftr" sz="quarter" idx="11"/>
          </p:nvPr>
        </p:nvSpPr>
        <p:spPr>
          <a:xfrm>
            <a:off x="457200" y="6565900"/>
            <a:ext cx="2895600" cy="136525"/>
          </a:xfrm>
        </p:spPr>
        <p:txBody>
          <a:bodyPr lIns="0" tIns="0" rIns="0" bIns="0"/>
          <a:lstStyle>
            <a:lvl1pPr algn="l">
              <a:defRPr sz="900"/>
            </a:lvl1pPr>
          </a:lstStyle>
          <a:p>
            <a:pPr>
              <a:defRPr/>
            </a:pPr>
            <a:endParaRPr lang="es-ES_tradnl"/>
          </a:p>
        </p:txBody>
      </p:sp>
      <p:sp>
        <p:nvSpPr>
          <p:cNvPr id="10" name="Marcador de número de diapositiva 5"/>
          <p:cNvSpPr>
            <a:spLocks noGrp="1"/>
          </p:cNvSpPr>
          <p:nvPr>
            <p:ph type="sldNum" sz="quarter" idx="12"/>
          </p:nvPr>
        </p:nvSpPr>
        <p:spPr>
          <a:xfrm>
            <a:off x="8439150" y="6565900"/>
            <a:ext cx="265113" cy="136525"/>
          </a:xfrm>
        </p:spPr>
        <p:txBody>
          <a:bodyPr lIns="0" tIns="0" rIns="0" bIns="0" anchor="t"/>
          <a:lstStyle>
            <a:lvl1pPr>
              <a:defRPr sz="900"/>
            </a:lvl1pPr>
          </a:lstStyle>
          <a:p>
            <a:pPr>
              <a:defRPr/>
            </a:pPr>
            <a:fld id="{68343B78-BADF-4D83-AD91-C480A03320CB}" type="slidenum">
              <a:rPr lang="es-ES_tradnl" altLang="es-ES"/>
              <a:pPr>
                <a:defRPr/>
              </a:pPr>
              <a:t>‹#›</a:t>
            </a:fld>
            <a:endParaRPr lang="es-ES_tradnl" altLang="es-ES"/>
          </a:p>
        </p:txBody>
      </p:sp>
      <p:pic>
        <p:nvPicPr>
          <p:cNvPr id="11" name="Picture 2" descr="C:\Users\ADWH\Documents\Admin\logo_Deimos Grup\logo_Deimos_ENG_pos.jpg"/>
          <p:cNvPicPr>
            <a:picLocks noChangeAspect="1" noChangeArrowheads="1"/>
          </p:cNvPicPr>
          <p:nvPr userDrawn="1"/>
        </p:nvPicPr>
        <p:blipFill>
          <a:blip r:embed="rId4"/>
          <a:srcRect/>
          <a:stretch>
            <a:fillRect/>
          </a:stretch>
        </p:blipFill>
        <p:spPr bwMode="auto">
          <a:xfrm>
            <a:off x="7291450" y="225629"/>
            <a:ext cx="1600460" cy="862713"/>
          </a:xfrm>
          <a:prstGeom prst="rect">
            <a:avLst/>
          </a:prstGeom>
          <a:noFill/>
        </p:spPr>
      </p:pic>
    </p:spTree>
  </p:cSld>
  <p:clrMapOvr>
    <a:masterClrMapping/>
  </p:clrMapOvr>
</p:sldLayout>
</file>

<file path=ppt/slideLayouts/slideLayout14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Imagen derecha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Imagen 6" descr="CurvaElecnor.png"/>
          <p:cNvPicPr>
            <a:picLocks noChangeAspect="1"/>
          </p:cNvPicPr>
          <p:nvPr userDrawn="1"/>
        </p:nvPicPr>
        <p:blipFill>
          <a:blip r:embed="rId2"/>
          <a:srcRect/>
          <a:stretch>
            <a:fillRect/>
          </a:stretch>
        </p:blipFill>
        <p:spPr bwMode="auto">
          <a:xfrm>
            <a:off x="0" y="889000"/>
            <a:ext cx="9144000" cy="49053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7" name="5 Imagen" descr="log-300ppp (1).png"/>
          <p:cNvPicPr>
            <a:picLocks noChangeAspect="1"/>
          </p:cNvPicPr>
          <p:nvPr userDrawn="1"/>
        </p:nvPicPr>
        <p:blipFill>
          <a:blip r:embed="rId3"/>
          <a:srcRect/>
          <a:stretch>
            <a:fillRect/>
          </a:stretch>
        </p:blipFill>
        <p:spPr bwMode="auto">
          <a:xfrm>
            <a:off x="6235700" y="0"/>
            <a:ext cx="1104900" cy="11049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3" name="Marcador de posición de imagen 2"/>
          <p:cNvSpPr>
            <a:spLocks noGrp="1"/>
          </p:cNvSpPr>
          <p:nvPr>
            <p:ph type="pic" idx="1"/>
          </p:nvPr>
        </p:nvSpPr>
        <p:spPr>
          <a:xfrm>
            <a:off x="4566371" y="1864530"/>
            <a:ext cx="4179085" cy="4512702"/>
          </a:xfrm>
        </p:spPr>
        <p:txBody>
          <a:bodyPr lIns="0" tIns="0" rIns="0" bIns="0" rtlCol="0">
            <a:normAutofit/>
          </a:bodyPr>
          <a:lstStyle>
            <a:lvl1pPr marL="0" indent="0">
              <a:spcBef>
                <a:spcPts val="0"/>
              </a:spcBef>
              <a:buNone/>
              <a:defRPr sz="18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pPr lvl="0"/>
            <a:endParaRPr lang="es-ES_tradnl" noProof="0" smtClean="0"/>
          </a:p>
        </p:txBody>
      </p:sp>
      <p:sp>
        <p:nvSpPr>
          <p:cNvPr id="4" name="Marcador de texto 3"/>
          <p:cNvSpPr>
            <a:spLocks noGrp="1"/>
          </p:cNvSpPr>
          <p:nvPr>
            <p:ph type="body" sz="half" idx="2"/>
          </p:nvPr>
        </p:nvSpPr>
        <p:spPr>
          <a:xfrm>
            <a:off x="477352" y="1864530"/>
            <a:ext cx="4025971" cy="804862"/>
          </a:xfrm>
        </p:spPr>
        <p:txBody>
          <a:bodyPr lIns="0" tIns="0" rIns="0" bIns="0"/>
          <a:lstStyle>
            <a:lvl1pPr marL="0" indent="0">
              <a:buNone/>
              <a:defRPr sz="18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s-ES_tradnl" dirty="0" smtClean="0"/>
              <a:t>Haga clic para modificar el estilo de texto del patrón</a:t>
            </a:r>
          </a:p>
        </p:txBody>
      </p:sp>
      <p:sp>
        <p:nvSpPr>
          <p:cNvPr id="14" name="Título 1"/>
          <p:cNvSpPr>
            <a:spLocks noGrp="1"/>
          </p:cNvSpPr>
          <p:nvPr>
            <p:ph type="title"/>
          </p:nvPr>
        </p:nvSpPr>
        <p:spPr>
          <a:xfrm>
            <a:off x="457200" y="302400"/>
            <a:ext cx="6346800" cy="619200"/>
          </a:xfrm>
        </p:spPr>
        <p:txBody>
          <a:bodyPr lIns="0" tIns="0" rIns="0" bIns="0" anchor="t"/>
          <a:lstStyle>
            <a:lvl1pPr algn="l">
              <a:defRPr sz="1800" b="1"/>
            </a:lvl1pPr>
          </a:lstStyle>
          <a:p>
            <a:r>
              <a:rPr lang="es-ES_tradnl" dirty="0" smtClean="0"/>
              <a:t>Clic para editar título</a:t>
            </a:r>
            <a:endParaRPr lang="es-ES_tradnl" dirty="0"/>
          </a:p>
        </p:txBody>
      </p:sp>
      <p:sp>
        <p:nvSpPr>
          <p:cNvPr id="8" name="Marcador de fecha 3"/>
          <p:cNvSpPr>
            <a:spLocks noGrp="1"/>
          </p:cNvSpPr>
          <p:nvPr>
            <p:ph type="dt" sz="half" idx="10"/>
          </p:nvPr>
        </p:nvSpPr>
        <p:spPr>
          <a:xfrm>
            <a:off x="6249988" y="6565900"/>
            <a:ext cx="1903412" cy="136525"/>
          </a:xfrm>
        </p:spPr>
        <p:txBody>
          <a:bodyPr lIns="0" tIns="0" rIns="0" bIns="0" anchor="t" anchorCtr="0"/>
          <a:lstStyle>
            <a:lvl1pPr algn="r">
              <a:defRPr sz="900"/>
            </a:lvl1pPr>
          </a:lstStyle>
          <a:p>
            <a:pPr>
              <a:defRPr/>
            </a:pPr>
            <a:endParaRPr lang="es-ES_tradnl"/>
          </a:p>
        </p:txBody>
      </p:sp>
      <p:sp>
        <p:nvSpPr>
          <p:cNvPr id="9" name="Marcador de pie de página 4"/>
          <p:cNvSpPr>
            <a:spLocks noGrp="1"/>
          </p:cNvSpPr>
          <p:nvPr>
            <p:ph type="ftr" sz="quarter" idx="11"/>
          </p:nvPr>
        </p:nvSpPr>
        <p:spPr>
          <a:xfrm>
            <a:off x="457200" y="6565900"/>
            <a:ext cx="2895600" cy="136525"/>
          </a:xfrm>
        </p:spPr>
        <p:txBody>
          <a:bodyPr lIns="0" tIns="0" rIns="0" bIns="0"/>
          <a:lstStyle>
            <a:lvl1pPr algn="l">
              <a:defRPr sz="900"/>
            </a:lvl1pPr>
          </a:lstStyle>
          <a:p>
            <a:pPr>
              <a:defRPr/>
            </a:pPr>
            <a:endParaRPr lang="es-ES_tradnl"/>
          </a:p>
        </p:txBody>
      </p:sp>
      <p:sp>
        <p:nvSpPr>
          <p:cNvPr id="10" name="Marcador de número de diapositiva 5"/>
          <p:cNvSpPr>
            <a:spLocks noGrp="1"/>
          </p:cNvSpPr>
          <p:nvPr>
            <p:ph type="sldNum" sz="quarter" idx="12"/>
          </p:nvPr>
        </p:nvSpPr>
        <p:spPr>
          <a:xfrm>
            <a:off x="8439150" y="6565900"/>
            <a:ext cx="265113" cy="136525"/>
          </a:xfrm>
        </p:spPr>
        <p:txBody>
          <a:bodyPr lIns="0" tIns="0" rIns="0" bIns="0" anchor="t"/>
          <a:lstStyle>
            <a:lvl1pPr>
              <a:defRPr sz="900"/>
            </a:lvl1pPr>
          </a:lstStyle>
          <a:p>
            <a:pPr>
              <a:defRPr/>
            </a:pPr>
            <a:fld id="{28D94211-A22C-44D0-8244-85F9F1F0D1A1}" type="slidenum">
              <a:rPr lang="es-ES_tradnl" altLang="es-ES"/>
              <a:pPr>
                <a:defRPr/>
              </a:pPr>
              <a:t>‹#›</a:t>
            </a:fld>
            <a:endParaRPr lang="es-ES_tradnl" altLang="es-ES"/>
          </a:p>
        </p:txBody>
      </p:sp>
      <p:pic>
        <p:nvPicPr>
          <p:cNvPr id="11" name="Picture 2" descr="C:\Users\ADWH\Documents\Admin\logo_Deimos Grup\logo_Deimos_ENG_pos.jpg"/>
          <p:cNvPicPr>
            <a:picLocks noChangeAspect="1" noChangeArrowheads="1"/>
          </p:cNvPicPr>
          <p:nvPr userDrawn="1"/>
        </p:nvPicPr>
        <p:blipFill>
          <a:blip r:embed="rId4"/>
          <a:srcRect/>
          <a:stretch>
            <a:fillRect/>
          </a:stretch>
        </p:blipFill>
        <p:spPr bwMode="auto">
          <a:xfrm>
            <a:off x="7338950" y="225629"/>
            <a:ext cx="1600460" cy="862713"/>
          </a:xfrm>
          <a:prstGeom prst="rect">
            <a:avLst/>
          </a:prstGeom>
          <a:noFill/>
        </p:spPr>
      </p:pic>
    </p:spTree>
  </p:cSld>
  <p:clrMapOvr>
    <a:masterClrMapping/>
  </p:clrMapOvr>
</p:sldLayout>
</file>

<file path=ppt/slideLayouts/slideLayout15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2 imágenes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6" name="Imagen 6" descr="CurvaElecnor.png"/>
          <p:cNvPicPr>
            <a:picLocks noChangeAspect="1"/>
          </p:cNvPicPr>
          <p:nvPr userDrawn="1"/>
        </p:nvPicPr>
        <p:blipFill>
          <a:blip r:embed="rId2"/>
          <a:srcRect/>
          <a:stretch>
            <a:fillRect/>
          </a:stretch>
        </p:blipFill>
        <p:spPr bwMode="auto">
          <a:xfrm>
            <a:off x="0" y="889000"/>
            <a:ext cx="9144000" cy="49053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8" name="5 Imagen" descr="log-300ppp (1).png"/>
          <p:cNvPicPr>
            <a:picLocks noChangeAspect="1"/>
          </p:cNvPicPr>
          <p:nvPr userDrawn="1"/>
        </p:nvPicPr>
        <p:blipFill>
          <a:blip r:embed="rId3"/>
          <a:srcRect/>
          <a:stretch>
            <a:fillRect/>
          </a:stretch>
        </p:blipFill>
        <p:spPr bwMode="auto">
          <a:xfrm>
            <a:off x="6248400" y="165100"/>
            <a:ext cx="1104900" cy="11049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4" name="Marcador de texto 3"/>
          <p:cNvSpPr>
            <a:spLocks noGrp="1"/>
          </p:cNvSpPr>
          <p:nvPr>
            <p:ph type="body" sz="half" idx="2"/>
          </p:nvPr>
        </p:nvSpPr>
        <p:spPr>
          <a:xfrm>
            <a:off x="432319" y="1864530"/>
            <a:ext cx="8412209" cy="804862"/>
          </a:xfrm>
        </p:spPr>
        <p:txBody>
          <a:bodyPr lIns="0" tIns="0" rIns="0" bIns="0"/>
          <a:lstStyle>
            <a:lvl1pPr marL="0" indent="0">
              <a:buNone/>
              <a:defRPr sz="18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s-ES_tradnl" dirty="0" smtClean="0"/>
              <a:t>Haga clic para modificar el estilo de texto del patrón</a:t>
            </a:r>
          </a:p>
        </p:txBody>
      </p:sp>
      <p:sp>
        <p:nvSpPr>
          <p:cNvPr id="14" name="Título 1"/>
          <p:cNvSpPr>
            <a:spLocks noGrp="1"/>
          </p:cNvSpPr>
          <p:nvPr>
            <p:ph type="title"/>
          </p:nvPr>
        </p:nvSpPr>
        <p:spPr>
          <a:xfrm>
            <a:off x="457200" y="302400"/>
            <a:ext cx="6346800" cy="619200"/>
          </a:xfrm>
        </p:spPr>
        <p:txBody>
          <a:bodyPr lIns="0" tIns="0" rIns="0" bIns="0" anchor="t"/>
          <a:lstStyle>
            <a:lvl1pPr algn="l">
              <a:defRPr sz="1800" b="1"/>
            </a:lvl1pPr>
          </a:lstStyle>
          <a:p>
            <a:r>
              <a:rPr lang="es-ES_tradnl" dirty="0" smtClean="0"/>
              <a:t>Clic para editar título</a:t>
            </a:r>
            <a:endParaRPr lang="es-ES_tradnl" dirty="0"/>
          </a:p>
        </p:txBody>
      </p:sp>
      <p:sp>
        <p:nvSpPr>
          <p:cNvPr id="10" name="Marcador de posición de imagen 2"/>
          <p:cNvSpPr>
            <a:spLocks noGrp="1"/>
          </p:cNvSpPr>
          <p:nvPr>
            <p:ph type="pic" idx="13"/>
          </p:nvPr>
        </p:nvSpPr>
        <p:spPr>
          <a:xfrm>
            <a:off x="4746504" y="3062512"/>
            <a:ext cx="4098024" cy="3314720"/>
          </a:xfrm>
        </p:spPr>
        <p:txBody>
          <a:bodyPr rtlCol="0">
            <a:normAutofit/>
          </a:bodyPr>
          <a:lstStyle>
            <a:lvl1pPr marL="0" indent="0">
              <a:spcBef>
                <a:spcPts val="0"/>
              </a:spcBef>
              <a:buNone/>
              <a:defRPr sz="18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pPr lvl="0"/>
            <a:endParaRPr lang="es-ES_tradnl" noProof="0" smtClean="0"/>
          </a:p>
        </p:txBody>
      </p:sp>
      <p:sp>
        <p:nvSpPr>
          <p:cNvPr id="15" name="Marcador de posición de imagen 2"/>
          <p:cNvSpPr>
            <a:spLocks noGrp="1"/>
          </p:cNvSpPr>
          <p:nvPr>
            <p:ph type="pic" idx="14"/>
          </p:nvPr>
        </p:nvSpPr>
        <p:spPr>
          <a:xfrm>
            <a:off x="432319" y="3062512"/>
            <a:ext cx="4098024" cy="3314720"/>
          </a:xfrm>
        </p:spPr>
        <p:txBody>
          <a:bodyPr rtlCol="0">
            <a:normAutofit/>
          </a:bodyPr>
          <a:lstStyle>
            <a:lvl1pPr marL="0" indent="0">
              <a:spcBef>
                <a:spcPts val="0"/>
              </a:spcBef>
              <a:buNone/>
              <a:defRPr sz="18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pPr lvl="0"/>
            <a:endParaRPr lang="es-ES_tradnl" noProof="0" smtClean="0"/>
          </a:p>
        </p:txBody>
      </p:sp>
      <p:sp>
        <p:nvSpPr>
          <p:cNvPr id="9" name="Marcador de fecha 3"/>
          <p:cNvSpPr>
            <a:spLocks noGrp="1"/>
          </p:cNvSpPr>
          <p:nvPr>
            <p:ph type="dt" sz="half" idx="15"/>
          </p:nvPr>
        </p:nvSpPr>
        <p:spPr>
          <a:xfrm>
            <a:off x="6249988" y="6565900"/>
            <a:ext cx="1903412" cy="136525"/>
          </a:xfrm>
        </p:spPr>
        <p:txBody>
          <a:bodyPr lIns="0" tIns="0" rIns="0" bIns="0" anchor="t" anchorCtr="0"/>
          <a:lstStyle>
            <a:lvl1pPr algn="r">
              <a:defRPr sz="900"/>
            </a:lvl1pPr>
          </a:lstStyle>
          <a:p>
            <a:pPr>
              <a:defRPr/>
            </a:pPr>
            <a:endParaRPr lang="es-ES_tradnl"/>
          </a:p>
        </p:txBody>
      </p:sp>
      <p:sp>
        <p:nvSpPr>
          <p:cNvPr id="11" name="Marcador de pie de página 4"/>
          <p:cNvSpPr>
            <a:spLocks noGrp="1"/>
          </p:cNvSpPr>
          <p:nvPr>
            <p:ph type="ftr" sz="quarter" idx="16"/>
          </p:nvPr>
        </p:nvSpPr>
        <p:spPr>
          <a:xfrm>
            <a:off x="457200" y="6565900"/>
            <a:ext cx="2895600" cy="136525"/>
          </a:xfrm>
        </p:spPr>
        <p:txBody>
          <a:bodyPr lIns="0" tIns="0" rIns="0" bIns="0"/>
          <a:lstStyle>
            <a:lvl1pPr algn="l">
              <a:defRPr sz="900"/>
            </a:lvl1pPr>
          </a:lstStyle>
          <a:p>
            <a:pPr>
              <a:defRPr/>
            </a:pPr>
            <a:endParaRPr lang="es-ES_tradnl"/>
          </a:p>
        </p:txBody>
      </p:sp>
      <p:sp>
        <p:nvSpPr>
          <p:cNvPr id="12" name="Marcador de número de diapositiva 5"/>
          <p:cNvSpPr>
            <a:spLocks noGrp="1"/>
          </p:cNvSpPr>
          <p:nvPr>
            <p:ph type="sldNum" sz="quarter" idx="17"/>
          </p:nvPr>
        </p:nvSpPr>
        <p:spPr>
          <a:xfrm>
            <a:off x="8439150" y="6565900"/>
            <a:ext cx="265113" cy="136525"/>
          </a:xfrm>
        </p:spPr>
        <p:txBody>
          <a:bodyPr lIns="0" tIns="0" rIns="0" bIns="0" anchor="t"/>
          <a:lstStyle>
            <a:lvl1pPr>
              <a:defRPr sz="900"/>
            </a:lvl1pPr>
          </a:lstStyle>
          <a:p>
            <a:pPr>
              <a:defRPr/>
            </a:pPr>
            <a:fld id="{077A7F7D-3432-4F68-BFB4-8E2751A15F99}" type="slidenum">
              <a:rPr lang="es-ES_tradnl" altLang="es-ES"/>
              <a:pPr>
                <a:defRPr/>
              </a:pPr>
              <a:t>‹#›</a:t>
            </a:fld>
            <a:endParaRPr lang="es-ES_tradnl" altLang="es-ES"/>
          </a:p>
        </p:txBody>
      </p:sp>
      <p:pic>
        <p:nvPicPr>
          <p:cNvPr id="13" name="Picture 2" descr="C:\Users\ADWH\Documents\Admin\logo_Deimos Grup\logo_Deimos_ENG_pos.jpg"/>
          <p:cNvPicPr>
            <a:picLocks noChangeAspect="1" noChangeArrowheads="1"/>
          </p:cNvPicPr>
          <p:nvPr userDrawn="1"/>
        </p:nvPicPr>
        <p:blipFill>
          <a:blip r:embed="rId4"/>
          <a:srcRect/>
          <a:stretch>
            <a:fillRect/>
          </a:stretch>
        </p:blipFill>
        <p:spPr bwMode="auto">
          <a:xfrm>
            <a:off x="7374575" y="225629"/>
            <a:ext cx="1600460" cy="862713"/>
          </a:xfrm>
          <a:prstGeom prst="rect">
            <a:avLst/>
          </a:prstGeom>
          <a:noFill/>
        </p:spPr>
      </p:pic>
    </p:spTree>
  </p:cSld>
  <p:clrMapOvr>
    <a:masterClrMapping/>
  </p:clrMapOvr>
</p:sldLayout>
</file>

<file path=ppt/slideLayouts/slideLayout16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Gráfic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6" name="Imagen 6" descr="CurvaElecnor.png"/>
          <p:cNvPicPr>
            <a:picLocks noChangeAspect="1"/>
          </p:cNvPicPr>
          <p:nvPr userDrawn="1"/>
        </p:nvPicPr>
        <p:blipFill>
          <a:blip r:embed="rId2"/>
          <a:srcRect/>
          <a:stretch>
            <a:fillRect/>
          </a:stretch>
        </p:blipFill>
        <p:spPr bwMode="auto">
          <a:xfrm>
            <a:off x="0" y="889000"/>
            <a:ext cx="9144000" cy="49053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8" name="5 Imagen" descr="log-300ppp (1).png"/>
          <p:cNvPicPr>
            <a:picLocks noChangeAspect="1"/>
          </p:cNvPicPr>
          <p:nvPr userDrawn="1"/>
        </p:nvPicPr>
        <p:blipFill>
          <a:blip r:embed="rId3"/>
          <a:srcRect/>
          <a:stretch>
            <a:fillRect/>
          </a:stretch>
        </p:blipFill>
        <p:spPr bwMode="auto">
          <a:xfrm>
            <a:off x="6223000" y="177800"/>
            <a:ext cx="1104900" cy="11049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15" name="Marcador de gráfico 14"/>
          <p:cNvSpPr>
            <a:spLocks noGrp="1"/>
          </p:cNvSpPr>
          <p:nvPr>
            <p:ph type="chart" sz="quarter" idx="13"/>
          </p:nvPr>
        </p:nvSpPr>
        <p:spPr>
          <a:xfrm>
            <a:off x="486359" y="2314591"/>
            <a:ext cx="4179085" cy="4071922"/>
          </a:xfrm>
        </p:spPr>
        <p:txBody>
          <a:bodyPr lIns="0" tIns="0" rIns="0" bIns="0"/>
          <a:lstStyle>
            <a:lvl1pPr>
              <a:spcBef>
                <a:spcPts val="0"/>
              </a:spcBef>
              <a:buNone/>
              <a:defRPr sz="1800"/>
            </a:lvl1pPr>
          </a:lstStyle>
          <a:p>
            <a:pPr lvl="0"/>
            <a:endParaRPr lang="es-ES_tradnl" noProof="0"/>
          </a:p>
        </p:txBody>
      </p:sp>
      <p:sp>
        <p:nvSpPr>
          <p:cNvPr id="4" name="Marcador de texto 3"/>
          <p:cNvSpPr>
            <a:spLocks noGrp="1"/>
          </p:cNvSpPr>
          <p:nvPr>
            <p:ph type="body" sz="half" idx="2"/>
          </p:nvPr>
        </p:nvSpPr>
        <p:spPr>
          <a:xfrm>
            <a:off x="4818557" y="1864530"/>
            <a:ext cx="4025971" cy="804862"/>
          </a:xfrm>
        </p:spPr>
        <p:txBody>
          <a:bodyPr lIns="0" tIns="0" rIns="0" bIns="0"/>
          <a:lstStyle>
            <a:lvl1pPr marL="0" indent="0">
              <a:buNone/>
              <a:defRPr sz="18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s-ES_tradnl" dirty="0" smtClean="0"/>
              <a:t>Haga clic para modificar el estilo de texto del patrón</a:t>
            </a:r>
          </a:p>
        </p:txBody>
      </p:sp>
      <p:sp>
        <p:nvSpPr>
          <p:cNvPr id="14" name="Título 1"/>
          <p:cNvSpPr>
            <a:spLocks noGrp="1"/>
          </p:cNvSpPr>
          <p:nvPr>
            <p:ph type="title"/>
          </p:nvPr>
        </p:nvSpPr>
        <p:spPr>
          <a:xfrm>
            <a:off x="457200" y="302400"/>
            <a:ext cx="6346800" cy="619200"/>
          </a:xfrm>
        </p:spPr>
        <p:txBody>
          <a:bodyPr lIns="0" tIns="0" rIns="0" bIns="0" anchor="t"/>
          <a:lstStyle>
            <a:lvl1pPr algn="l">
              <a:defRPr sz="1800" b="1"/>
            </a:lvl1pPr>
          </a:lstStyle>
          <a:p>
            <a:r>
              <a:rPr lang="es-ES_tradnl" dirty="0" smtClean="0"/>
              <a:t>Clic para editar título</a:t>
            </a:r>
            <a:endParaRPr lang="es-ES_tradnl" dirty="0"/>
          </a:p>
        </p:txBody>
      </p:sp>
      <p:sp>
        <p:nvSpPr>
          <p:cNvPr id="10" name="Marcador de texto 13"/>
          <p:cNvSpPr>
            <a:spLocks noGrp="1"/>
          </p:cNvSpPr>
          <p:nvPr>
            <p:ph type="body" sz="quarter" idx="19"/>
          </p:nvPr>
        </p:nvSpPr>
        <p:spPr>
          <a:xfrm>
            <a:off x="449262" y="1864530"/>
            <a:ext cx="4211079" cy="261610"/>
          </a:xfrm>
        </p:spPr>
        <p:txBody>
          <a:bodyPr lIns="0" tIns="0" rIns="0" bIns="0">
            <a:noAutofit/>
          </a:bodyPr>
          <a:lstStyle>
            <a:lvl1pPr marL="0" indent="0">
              <a:lnSpc>
                <a:spcPct val="100000"/>
              </a:lnSpc>
              <a:spcBef>
                <a:spcPts val="0"/>
              </a:spcBef>
              <a:buNone/>
              <a:defRPr sz="1600" b="1" baseline="0"/>
            </a:lvl1pPr>
            <a:lvl2pPr>
              <a:defRPr sz="1600" b="1"/>
            </a:lvl2pPr>
            <a:lvl3pPr>
              <a:defRPr sz="1600" b="1"/>
            </a:lvl3pPr>
            <a:lvl4pPr>
              <a:defRPr sz="1600" b="1"/>
            </a:lvl4pPr>
            <a:lvl5pPr>
              <a:defRPr sz="1600" b="1"/>
            </a:lvl5pPr>
          </a:lstStyle>
          <a:p>
            <a:pPr lvl="0"/>
            <a:r>
              <a:rPr lang="es-ES_tradnl" smtClean="0"/>
              <a:t>Haga clic para modificar el estilo de texto del patrón</a:t>
            </a:r>
          </a:p>
        </p:txBody>
      </p:sp>
      <p:sp>
        <p:nvSpPr>
          <p:cNvPr id="9" name="Marcador de fecha 3"/>
          <p:cNvSpPr>
            <a:spLocks noGrp="1"/>
          </p:cNvSpPr>
          <p:nvPr>
            <p:ph type="dt" sz="half" idx="20"/>
          </p:nvPr>
        </p:nvSpPr>
        <p:spPr>
          <a:xfrm>
            <a:off x="6249988" y="6565900"/>
            <a:ext cx="1903412" cy="136525"/>
          </a:xfrm>
        </p:spPr>
        <p:txBody>
          <a:bodyPr lIns="0" tIns="0" rIns="0" bIns="0" anchor="t" anchorCtr="0"/>
          <a:lstStyle>
            <a:lvl1pPr algn="r">
              <a:defRPr sz="900"/>
            </a:lvl1pPr>
          </a:lstStyle>
          <a:p>
            <a:pPr>
              <a:defRPr/>
            </a:pPr>
            <a:endParaRPr lang="es-ES_tradnl"/>
          </a:p>
        </p:txBody>
      </p:sp>
      <p:sp>
        <p:nvSpPr>
          <p:cNvPr id="11" name="Marcador de pie de página 4"/>
          <p:cNvSpPr>
            <a:spLocks noGrp="1"/>
          </p:cNvSpPr>
          <p:nvPr>
            <p:ph type="ftr" sz="quarter" idx="21"/>
          </p:nvPr>
        </p:nvSpPr>
        <p:spPr>
          <a:xfrm>
            <a:off x="457200" y="6565900"/>
            <a:ext cx="2895600" cy="136525"/>
          </a:xfrm>
        </p:spPr>
        <p:txBody>
          <a:bodyPr lIns="0" tIns="0" rIns="0" bIns="0"/>
          <a:lstStyle>
            <a:lvl1pPr algn="l">
              <a:defRPr sz="900"/>
            </a:lvl1pPr>
          </a:lstStyle>
          <a:p>
            <a:pPr>
              <a:defRPr/>
            </a:pPr>
            <a:endParaRPr lang="es-ES_tradnl"/>
          </a:p>
        </p:txBody>
      </p:sp>
      <p:sp>
        <p:nvSpPr>
          <p:cNvPr id="12" name="Marcador de número de diapositiva 5"/>
          <p:cNvSpPr>
            <a:spLocks noGrp="1"/>
          </p:cNvSpPr>
          <p:nvPr>
            <p:ph type="sldNum" sz="quarter" idx="22"/>
          </p:nvPr>
        </p:nvSpPr>
        <p:spPr>
          <a:xfrm>
            <a:off x="8439150" y="6565900"/>
            <a:ext cx="265113" cy="136525"/>
          </a:xfrm>
        </p:spPr>
        <p:txBody>
          <a:bodyPr lIns="0" tIns="0" rIns="0" bIns="0" anchor="t"/>
          <a:lstStyle>
            <a:lvl1pPr>
              <a:defRPr sz="900"/>
            </a:lvl1pPr>
          </a:lstStyle>
          <a:p>
            <a:pPr>
              <a:defRPr/>
            </a:pPr>
            <a:fld id="{96480543-543E-4F79-8D44-C0659789B233}" type="slidenum">
              <a:rPr lang="es-ES_tradnl" altLang="es-ES"/>
              <a:pPr>
                <a:defRPr/>
              </a:pPr>
              <a:t>‹#›</a:t>
            </a:fld>
            <a:endParaRPr lang="es-ES_tradnl" altLang="es-ES"/>
          </a:p>
        </p:txBody>
      </p:sp>
      <p:pic>
        <p:nvPicPr>
          <p:cNvPr id="13" name="Picture 2" descr="C:\Users\ADWH\Documents\Admin\logo_Deimos Grup\logo_Deimos_ENG_pos.jpg"/>
          <p:cNvPicPr>
            <a:picLocks noChangeAspect="1" noChangeArrowheads="1"/>
          </p:cNvPicPr>
          <p:nvPr userDrawn="1"/>
        </p:nvPicPr>
        <p:blipFill>
          <a:blip r:embed="rId4"/>
          <a:srcRect/>
          <a:stretch>
            <a:fillRect/>
          </a:stretch>
        </p:blipFill>
        <p:spPr bwMode="auto">
          <a:xfrm>
            <a:off x="7327075" y="225629"/>
            <a:ext cx="1600460" cy="862713"/>
          </a:xfrm>
          <a:prstGeom prst="rect">
            <a:avLst/>
          </a:prstGeom>
          <a:noFill/>
        </p:spPr>
      </p:pic>
    </p:spTree>
  </p:cSld>
  <p:clrMapOvr>
    <a:masterClrMapping/>
  </p:clrMapOvr>
</p:sldLayout>
</file>

<file path=ppt/slideLayouts/slideLayout17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abla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Imagen 6" descr="CurvaElecnor.png"/>
          <p:cNvPicPr>
            <a:picLocks noChangeAspect="1"/>
          </p:cNvPicPr>
          <p:nvPr userDrawn="1"/>
        </p:nvPicPr>
        <p:blipFill>
          <a:blip r:embed="rId2"/>
          <a:srcRect/>
          <a:stretch>
            <a:fillRect/>
          </a:stretch>
        </p:blipFill>
        <p:spPr bwMode="auto">
          <a:xfrm>
            <a:off x="0" y="889000"/>
            <a:ext cx="9144000" cy="49053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7" name="5 Imagen" descr="log-300ppp (1).png"/>
          <p:cNvPicPr>
            <a:picLocks noChangeAspect="1"/>
          </p:cNvPicPr>
          <p:nvPr userDrawn="1"/>
        </p:nvPicPr>
        <p:blipFill>
          <a:blip r:embed="rId3"/>
          <a:srcRect/>
          <a:stretch>
            <a:fillRect/>
          </a:stretch>
        </p:blipFill>
        <p:spPr bwMode="auto">
          <a:xfrm>
            <a:off x="6159500" y="165100"/>
            <a:ext cx="1104900" cy="11049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16" name="Marcador de tabla 15"/>
          <p:cNvSpPr>
            <a:spLocks noGrp="1"/>
          </p:cNvSpPr>
          <p:nvPr>
            <p:ph type="tbl" sz="quarter" idx="13"/>
          </p:nvPr>
        </p:nvSpPr>
        <p:spPr>
          <a:xfrm>
            <a:off x="441326" y="1945895"/>
            <a:ext cx="8394699" cy="4359656"/>
          </a:xfrm>
        </p:spPr>
        <p:txBody>
          <a:bodyPr lIns="0" tIns="0" rIns="0" bIns="0"/>
          <a:lstStyle>
            <a:lvl1pPr>
              <a:spcBef>
                <a:spcPts val="0"/>
              </a:spcBef>
              <a:buNone/>
              <a:defRPr sz="1800"/>
            </a:lvl1pPr>
          </a:lstStyle>
          <a:p>
            <a:pPr lvl="0"/>
            <a:endParaRPr lang="es-ES_tradnl" noProof="0"/>
          </a:p>
        </p:txBody>
      </p:sp>
      <p:sp>
        <p:nvSpPr>
          <p:cNvPr id="14" name="Título 1"/>
          <p:cNvSpPr>
            <a:spLocks noGrp="1"/>
          </p:cNvSpPr>
          <p:nvPr>
            <p:ph type="title"/>
          </p:nvPr>
        </p:nvSpPr>
        <p:spPr>
          <a:xfrm>
            <a:off x="457200" y="302400"/>
            <a:ext cx="6346800" cy="619200"/>
          </a:xfrm>
        </p:spPr>
        <p:txBody>
          <a:bodyPr lIns="0" tIns="0" rIns="0" bIns="0" anchor="t"/>
          <a:lstStyle>
            <a:lvl1pPr algn="l">
              <a:defRPr sz="1800" b="1"/>
            </a:lvl1pPr>
          </a:lstStyle>
          <a:p>
            <a:r>
              <a:rPr lang="es-ES_tradnl" dirty="0" smtClean="0"/>
              <a:t>Clic para editar título</a:t>
            </a:r>
            <a:endParaRPr lang="es-ES_tradnl" dirty="0"/>
          </a:p>
        </p:txBody>
      </p:sp>
      <p:sp>
        <p:nvSpPr>
          <p:cNvPr id="9" name="Marcador de texto 13"/>
          <p:cNvSpPr>
            <a:spLocks noGrp="1"/>
          </p:cNvSpPr>
          <p:nvPr>
            <p:ph type="body" sz="quarter" idx="19"/>
          </p:nvPr>
        </p:nvSpPr>
        <p:spPr>
          <a:xfrm>
            <a:off x="449262" y="1465110"/>
            <a:ext cx="6431818" cy="261610"/>
          </a:xfrm>
        </p:spPr>
        <p:txBody>
          <a:bodyPr lIns="0" tIns="0" rIns="0" bIns="0">
            <a:noAutofit/>
          </a:bodyPr>
          <a:lstStyle>
            <a:lvl1pPr marL="0" indent="0">
              <a:lnSpc>
                <a:spcPct val="100000"/>
              </a:lnSpc>
              <a:spcBef>
                <a:spcPts val="0"/>
              </a:spcBef>
              <a:buNone/>
              <a:defRPr sz="1600" b="1" baseline="0"/>
            </a:lvl1pPr>
            <a:lvl2pPr>
              <a:defRPr sz="1600" b="1"/>
            </a:lvl2pPr>
            <a:lvl3pPr>
              <a:defRPr sz="1600" b="1"/>
            </a:lvl3pPr>
            <a:lvl4pPr>
              <a:defRPr sz="1600" b="1"/>
            </a:lvl4pPr>
            <a:lvl5pPr>
              <a:defRPr sz="1600" b="1"/>
            </a:lvl5pPr>
          </a:lstStyle>
          <a:p>
            <a:pPr lvl="0"/>
            <a:r>
              <a:rPr lang="es-ES_tradnl" smtClean="0"/>
              <a:t>Haga clic para modificar el estilo de texto del patrón</a:t>
            </a:r>
          </a:p>
        </p:txBody>
      </p:sp>
      <p:sp>
        <p:nvSpPr>
          <p:cNvPr id="8" name="Marcador de fecha 3"/>
          <p:cNvSpPr>
            <a:spLocks noGrp="1"/>
          </p:cNvSpPr>
          <p:nvPr>
            <p:ph type="dt" sz="half" idx="20"/>
          </p:nvPr>
        </p:nvSpPr>
        <p:spPr>
          <a:xfrm>
            <a:off x="6249988" y="6565900"/>
            <a:ext cx="1903412" cy="136525"/>
          </a:xfrm>
        </p:spPr>
        <p:txBody>
          <a:bodyPr lIns="0" tIns="0" rIns="0" bIns="0" anchor="t" anchorCtr="0"/>
          <a:lstStyle>
            <a:lvl1pPr algn="r">
              <a:defRPr sz="900"/>
            </a:lvl1pPr>
          </a:lstStyle>
          <a:p>
            <a:pPr>
              <a:defRPr/>
            </a:pPr>
            <a:endParaRPr lang="es-ES_tradnl"/>
          </a:p>
        </p:txBody>
      </p:sp>
      <p:sp>
        <p:nvSpPr>
          <p:cNvPr id="10" name="Marcador de pie de página 4"/>
          <p:cNvSpPr>
            <a:spLocks noGrp="1"/>
          </p:cNvSpPr>
          <p:nvPr>
            <p:ph type="ftr" sz="quarter" idx="21"/>
          </p:nvPr>
        </p:nvSpPr>
        <p:spPr>
          <a:xfrm>
            <a:off x="457200" y="6565900"/>
            <a:ext cx="2895600" cy="136525"/>
          </a:xfrm>
        </p:spPr>
        <p:txBody>
          <a:bodyPr lIns="0" tIns="0" rIns="0" bIns="0"/>
          <a:lstStyle>
            <a:lvl1pPr algn="l">
              <a:defRPr sz="900"/>
            </a:lvl1pPr>
          </a:lstStyle>
          <a:p>
            <a:pPr>
              <a:defRPr/>
            </a:pPr>
            <a:endParaRPr lang="es-ES_tradnl"/>
          </a:p>
        </p:txBody>
      </p:sp>
      <p:sp>
        <p:nvSpPr>
          <p:cNvPr id="11" name="Marcador de número de diapositiva 5"/>
          <p:cNvSpPr>
            <a:spLocks noGrp="1"/>
          </p:cNvSpPr>
          <p:nvPr>
            <p:ph type="sldNum" sz="quarter" idx="22"/>
          </p:nvPr>
        </p:nvSpPr>
        <p:spPr>
          <a:xfrm>
            <a:off x="8439150" y="6565900"/>
            <a:ext cx="265113" cy="136525"/>
          </a:xfrm>
        </p:spPr>
        <p:txBody>
          <a:bodyPr lIns="0" tIns="0" rIns="0" bIns="0" anchor="t"/>
          <a:lstStyle>
            <a:lvl1pPr>
              <a:defRPr sz="900"/>
            </a:lvl1pPr>
          </a:lstStyle>
          <a:p>
            <a:pPr>
              <a:defRPr/>
            </a:pPr>
            <a:fld id="{0C13E08E-4D5A-457C-AEE7-73C820658F1A}" type="slidenum">
              <a:rPr lang="es-ES_tradnl" altLang="es-ES"/>
              <a:pPr>
                <a:defRPr/>
              </a:pPr>
              <a:t>‹#›</a:t>
            </a:fld>
            <a:endParaRPr lang="es-ES_tradnl" altLang="es-ES"/>
          </a:p>
        </p:txBody>
      </p:sp>
      <p:pic>
        <p:nvPicPr>
          <p:cNvPr id="12" name="Picture 2" descr="C:\Users\ADWH\Documents\Admin\logo_Deimos Grup\logo_Deimos_ENG_pos.jpg"/>
          <p:cNvPicPr>
            <a:picLocks noChangeAspect="1" noChangeArrowheads="1"/>
          </p:cNvPicPr>
          <p:nvPr userDrawn="1"/>
        </p:nvPicPr>
        <p:blipFill>
          <a:blip r:embed="rId4"/>
          <a:srcRect/>
          <a:stretch>
            <a:fillRect/>
          </a:stretch>
        </p:blipFill>
        <p:spPr bwMode="auto">
          <a:xfrm>
            <a:off x="7291450" y="225629"/>
            <a:ext cx="1600460" cy="862713"/>
          </a:xfrm>
          <a:prstGeom prst="rect">
            <a:avLst/>
          </a:prstGeom>
          <a:noFill/>
        </p:spPr>
      </p:pic>
    </p:spTree>
  </p:cSld>
  <p:clrMapOvr>
    <a:masterClrMapping/>
  </p:clrMapOvr>
</p:sldLayout>
</file>

<file path=ppt/slideLayouts/slideLayout18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En blanc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Imagen 6" descr="OlaElecnor.png"/>
          <p:cNvPicPr>
            <a:picLocks noChangeAspect="1"/>
          </p:cNvPicPr>
          <p:nvPr userDrawn="1"/>
        </p:nvPicPr>
        <p:blipFill>
          <a:blip r:embed="rId2"/>
          <a:srcRect t="36990"/>
          <a:stretch>
            <a:fillRect/>
          </a:stretch>
        </p:blipFill>
        <p:spPr bwMode="auto">
          <a:xfrm>
            <a:off x="0" y="0"/>
            <a:ext cx="9144000" cy="136048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7" name="Marcador de texto 6"/>
          <p:cNvSpPr txBox="1">
            <a:spLocks/>
          </p:cNvSpPr>
          <p:nvPr userDrawn="1"/>
        </p:nvSpPr>
        <p:spPr bwMode="auto">
          <a:xfrm>
            <a:off x="676275" y="122238"/>
            <a:ext cx="860425" cy="820737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lIns="0" tIns="0" rIns="0" bIns="0"/>
          <a:lstStyle/>
          <a:p>
            <a:pPr marL="342900" indent="-342900">
              <a:spcBef>
                <a:spcPct val="20000"/>
              </a:spcBef>
              <a:defRPr/>
            </a:pPr>
            <a:r>
              <a:rPr lang="es-ES_tradnl" sz="4500" b="1">
                <a:solidFill>
                  <a:schemeClr val="bg1"/>
                </a:solidFill>
                <a:latin typeface="Verdana" pitchFamily="34" charset="0"/>
              </a:rPr>
              <a:t>1</a:t>
            </a:r>
          </a:p>
        </p:txBody>
      </p:sp>
      <p:sp>
        <p:nvSpPr>
          <p:cNvPr id="5" name="Título 1"/>
          <p:cNvSpPr>
            <a:spLocks noGrp="1"/>
          </p:cNvSpPr>
          <p:nvPr>
            <p:ph type="title"/>
          </p:nvPr>
        </p:nvSpPr>
        <p:spPr>
          <a:xfrm>
            <a:off x="2877698" y="2278977"/>
            <a:ext cx="5306068" cy="1143000"/>
          </a:xfrm>
        </p:spPr>
        <p:txBody>
          <a:bodyPr lIns="0" tIns="0" rIns="0" bIns="0" anchor="t"/>
          <a:lstStyle>
            <a:lvl1pPr algn="l">
              <a:defRPr sz="2300" b="1"/>
            </a:lvl1pPr>
          </a:lstStyle>
          <a:p>
            <a:r>
              <a:rPr lang="es-ES_tradnl" smtClean="0"/>
              <a:t>Clic para editar título</a:t>
            </a:r>
            <a:endParaRPr lang="es-ES_tradnl" dirty="0"/>
          </a:p>
        </p:txBody>
      </p:sp>
      <p:sp>
        <p:nvSpPr>
          <p:cNvPr id="11" name="Marcador de texto 10"/>
          <p:cNvSpPr>
            <a:spLocks noGrp="1"/>
          </p:cNvSpPr>
          <p:nvPr>
            <p:ph type="body" sz="quarter" idx="10"/>
          </p:nvPr>
        </p:nvSpPr>
        <p:spPr>
          <a:xfrm>
            <a:off x="2877698" y="3605311"/>
            <a:ext cx="5326552" cy="1361841"/>
          </a:xfrm>
          <a:prstGeom prst="rect">
            <a:avLst/>
          </a:prstGeom>
        </p:spPr>
        <p:txBody>
          <a:bodyPr vert="horz" lIns="0" tIns="0" rIns="0" bIns="0"/>
          <a:lstStyle>
            <a:lvl1pPr marL="358775" marR="0" indent="-358775" algn="l" defTabSz="914400" rtl="0" eaLnBrk="0" fontAlgn="base" latinLnBrk="0" hangingPunct="0">
              <a:lnSpc>
                <a:spcPct val="100000"/>
              </a:lnSpc>
              <a:spcBef>
                <a:spcPct val="20000"/>
              </a:spcBef>
              <a:spcAft>
                <a:spcPct val="0"/>
              </a:spcAft>
              <a:buClrTx/>
              <a:buSzTx/>
              <a:buFont typeface="+mj-lt"/>
              <a:buAutoNum type="arabicPeriod"/>
              <a:tabLst/>
              <a:defRPr sz="1800" baseline="0"/>
            </a:lvl1pPr>
            <a:lvl2pPr marL="720725" indent="-360363">
              <a:buFont typeface="+mj-lt"/>
              <a:buAutoNum type="arabicPeriod"/>
              <a:defRPr sz="1800">
                <a:latin typeface="Verdana"/>
                <a:cs typeface="Verdana"/>
              </a:defRPr>
            </a:lvl2pPr>
            <a:lvl3pPr marL="1071563" indent="-350838">
              <a:buFont typeface="+mj-lt"/>
              <a:buAutoNum type="arabicPeriod"/>
              <a:defRPr sz="1800">
                <a:latin typeface="Verdana"/>
                <a:cs typeface="Verdana"/>
              </a:defRPr>
            </a:lvl3pPr>
            <a:lvl4pPr marL="1431925" indent="-360363">
              <a:buFont typeface="+mj-lt"/>
              <a:buAutoNum type="arabicPeriod"/>
              <a:defRPr sz="1800">
                <a:latin typeface="Verdana"/>
                <a:cs typeface="Verdana"/>
              </a:defRPr>
            </a:lvl4pPr>
            <a:lvl5pPr marL="1792288" indent="-360363">
              <a:buFont typeface="+mj-lt"/>
              <a:buAutoNum type="arabicPeriod"/>
              <a:defRPr sz="1800">
                <a:latin typeface="Verdana"/>
                <a:cs typeface="Verdana"/>
              </a:defRPr>
            </a:lvl5pPr>
            <a:lvl6pPr marL="2152650" indent="-360363">
              <a:buFont typeface="+mj-lt"/>
              <a:buAutoNum type="arabicPeriod"/>
              <a:defRPr sz="1800">
                <a:latin typeface="Verdana"/>
                <a:cs typeface="Verdana"/>
              </a:defRPr>
            </a:lvl6pPr>
            <a:lvl7pPr marL="2513013" indent="-360363">
              <a:buFont typeface="+mj-lt"/>
              <a:buAutoNum type="arabicPeriod"/>
              <a:defRPr sz="1800">
                <a:latin typeface="Verdana"/>
              </a:defRPr>
            </a:lvl7pPr>
            <a:lvl8pPr marL="2873375" indent="-360363">
              <a:buFont typeface="+mj-lt"/>
              <a:buAutoNum type="arabicPeriod"/>
              <a:defRPr sz="1800">
                <a:latin typeface="Verdana"/>
              </a:defRPr>
            </a:lvl8pPr>
            <a:lvl9pPr marL="3224213" indent="-350838">
              <a:buFont typeface="+mj-lt"/>
              <a:buAutoNum type="arabicPeriod"/>
              <a:defRPr sz="1800">
                <a:latin typeface="Verdana"/>
              </a:defRPr>
            </a:lvl9pPr>
          </a:lstStyle>
          <a:p>
            <a:pPr lvl="0"/>
            <a:r>
              <a:rPr lang="es-ES_tradnl" smtClean="0"/>
              <a:t>Haga clic para modificar el estilo de texto del patrón</a:t>
            </a:r>
          </a:p>
        </p:txBody>
      </p:sp>
      <p:pic>
        <p:nvPicPr>
          <p:cNvPr id="8" name="Picture 3" descr="C:\Users\ADWH\Documents\Admin\logo_Deimos Grup\logo_Deimos_ENG_neg.png"/>
          <p:cNvPicPr>
            <a:picLocks noChangeAspect="1" noChangeArrowheads="1"/>
          </p:cNvPicPr>
          <p:nvPr userDrawn="1"/>
        </p:nvPicPr>
        <p:blipFill>
          <a:blip r:embed="rId3"/>
          <a:srcRect/>
          <a:stretch>
            <a:fillRect/>
          </a:stretch>
        </p:blipFill>
        <p:spPr bwMode="auto">
          <a:xfrm>
            <a:off x="7232075" y="145242"/>
            <a:ext cx="1615044" cy="870574"/>
          </a:xfrm>
          <a:prstGeom prst="rect">
            <a:avLst/>
          </a:prstGeom>
          <a:noFill/>
        </p:spPr>
      </p:pic>
    </p:spTree>
  </p:cSld>
  <p:clrMapOvr>
    <a:masterClrMapping/>
  </p:clrMapOvr>
</p:sldLayout>
</file>

<file path=ppt/slideLayouts/slideLayout19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1_En blanc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Imagen 6" descr="OlaElecnor.png"/>
          <p:cNvPicPr>
            <a:picLocks noChangeAspect="1"/>
          </p:cNvPicPr>
          <p:nvPr userDrawn="1"/>
        </p:nvPicPr>
        <p:blipFill>
          <a:blip r:embed="rId2"/>
          <a:srcRect t="36990"/>
          <a:stretch>
            <a:fillRect/>
          </a:stretch>
        </p:blipFill>
        <p:spPr bwMode="auto">
          <a:xfrm>
            <a:off x="0" y="0"/>
            <a:ext cx="9144000" cy="136048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6" name="Marcador de texto 6"/>
          <p:cNvSpPr txBox="1">
            <a:spLocks/>
          </p:cNvSpPr>
          <p:nvPr userDrawn="1"/>
        </p:nvSpPr>
        <p:spPr bwMode="auto">
          <a:xfrm>
            <a:off x="676275" y="122238"/>
            <a:ext cx="860425" cy="820737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lIns="0" tIns="0" rIns="0" bIns="0"/>
          <a:lstStyle/>
          <a:p>
            <a:pPr marL="342900" indent="-342900">
              <a:spcBef>
                <a:spcPct val="20000"/>
              </a:spcBef>
              <a:defRPr/>
            </a:pPr>
            <a:r>
              <a:rPr lang="es-ES_tradnl" sz="4500" b="1">
                <a:solidFill>
                  <a:schemeClr val="bg1"/>
                </a:solidFill>
                <a:latin typeface="Verdana" pitchFamily="34" charset="0"/>
              </a:rPr>
              <a:t>2</a:t>
            </a:r>
          </a:p>
        </p:txBody>
      </p:sp>
      <p:sp>
        <p:nvSpPr>
          <p:cNvPr id="5" name="Título 1"/>
          <p:cNvSpPr>
            <a:spLocks noGrp="1"/>
          </p:cNvSpPr>
          <p:nvPr>
            <p:ph type="title"/>
          </p:nvPr>
        </p:nvSpPr>
        <p:spPr>
          <a:xfrm>
            <a:off x="2877698" y="2278977"/>
            <a:ext cx="5306068" cy="1143000"/>
          </a:xfrm>
        </p:spPr>
        <p:txBody>
          <a:bodyPr lIns="0" tIns="0" rIns="0" bIns="0" anchor="t"/>
          <a:lstStyle>
            <a:lvl1pPr algn="l">
              <a:defRPr sz="2300" b="1"/>
            </a:lvl1pPr>
          </a:lstStyle>
          <a:p>
            <a:r>
              <a:rPr lang="es-ES_tradnl" smtClean="0"/>
              <a:t>Clic para editar título</a:t>
            </a:r>
            <a:endParaRPr lang="es-ES_tradnl" dirty="0"/>
          </a:p>
        </p:txBody>
      </p:sp>
      <p:sp>
        <p:nvSpPr>
          <p:cNvPr id="11" name="Marcador de texto 10"/>
          <p:cNvSpPr>
            <a:spLocks noGrp="1"/>
          </p:cNvSpPr>
          <p:nvPr>
            <p:ph type="body" sz="quarter" idx="10"/>
          </p:nvPr>
        </p:nvSpPr>
        <p:spPr>
          <a:xfrm>
            <a:off x="2877698" y="3605311"/>
            <a:ext cx="5326552" cy="1361841"/>
          </a:xfrm>
          <a:prstGeom prst="rect">
            <a:avLst/>
          </a:prstGeom>
        </p:spPr>
        <p:txBody>
          <a:bodyPr vert="horz" lIns="0" tIns="0" rIns="0" bIns="0"/>
          <a:lstStyle>
            <a:lvl1pPr marL="358775" marR="0" indent="-358775" algn="l" defTabSz="914400" rtl="0" eaLnBrk="0" fontAlgn="base" latinLnBrk="0" hangingPunct="0">
              <a:lnSpc>
                <a:spcPct val="100000"/>
              </a:lnSpc>
              <a:spcBef>
                <a:spcPct val="20000"/>
              </a:spcBef>
              <a:spcAft>
                <a:spcPct val="0"/>
              </a:spcAft>
              <a:buClrTx/>
              <a:buSzTx/>
              <a:buFont typeface="+mj-lt"/>
              <a:buAutoNum type="arabicPeriod"/>
              <a:tabLst/>
              <a:defRPr sz="1800" baseline="0"/>
            </a:lvl1pPr>
            <a:lvl2pPr marL="720725" indent="-360363">
              <a:buFont typeface="+mj-lt"/>
              <a:buAutoNum type="arabicPeriod"/>
              <a:defRPr sz="1800">
                <a:latin typeface="Verdana"/>
                <a:cs typeface="Verdana"/>
              </a:defRPr>
            </a:lvl2pPr>
            <a:lvl3pPr marL="1071563" indent="-350838">
              <a:buFont typeface="+mj-lt"/>
              <a:buAutoNum type="arabicPeriod"/>
              <a:defRPr sz="1800">
                <a:latin typeface="Verdana"/>
                <a:cs typeface="Verdana"/>
              </a:defRPr>
            </a:lvl3pPr>
            <a:lvl4pPr marL="1431925" indent="-360363">
              <a:buFont typeface="+mj-lt"/>
              <a:buAutoNum type="arabicPeriod"/>
              <a:defRPr sz="1800">
                <a:latin typeface="Verdana"/>
                <a:cs typeface="Verdana"/>
              </a:defRPr>
            </a:lvl4pPr>
            <a:lvl5pPr marL="1792288" indent="-360363">
              <a:buFont typeface="+mj-lt"/>
              <a:buAutoNum type="arabicPeriod"/>
              <a:defRPr sz="1800">
                <a:latin typeface="Verdana"/>
                <a:cs typeface="Verdana"/>
              </a:defRPr>
            </a:lvl5pPr>
            <a:lvl6pPr marL="2152650" indent="-360363">
              <a:buFont typeface="+mj-lt"/>
              <a:buAutoNum type="arabicPeriod"/>
              <a:defRPr sz="1800">
                <a:latin typeface="Verdana"/>
                <a:cs typeface="Verdana"/>
              </a:defRPr>
            </a:lvl6pPr>
            <a:lvl7pPr marL="2513013" indent="-360363">
              <a:buFont typeface="+mj-lt"/>
              <a:buAutoNum type="arabicPeriod"/>
              <a:defRPr sz="1800">
                <a:latin typeface="Verdana"/>
              </a:defRPr>
            </a:lvl7pPr>
            <a:lvl8pPr marL="2873375" indent="-360363">
              <a:buFont typeface="+mj-lt"/>
              <a:buAutoNum type="arabicPeriod"/>
              <a:defRPr sz="1800">
                <a:latin typeface="Verdana"/>
              </a:defRPr>
            </a:lvl8pPr>
            <a:lvl9pPr marL="3224213" indent="-350838">
              <a:buFont typeface="+mj-lt"/>
              <a:buAutoNum type="arabicPeriod"/>
              <a:defRPr sz="1800">
                <a:latin typeface="Verdana"/>
              </a:defRPr>
            </a:lvl9pPr>
          </a:lstStyle>
          <a:p>
            <a:pPr lvl="0"/>
            <a:r>
              <a:rPr lang="es-ES_tradnl" dirty="0" smtClean="0"/>
              <a:t>Haga clic para modificar el estilo de texto del patrón</a:t>
            </a:r>
          </a:p>
        </p:txBody>
      </p:sp>
      <p:pic>
        <p:nvPicPr>
          <p:cNvPr id="8" name="Picture 3" descr="C:\Users\ADWH\Documents\Admin\logo_Deimos Grup\logo_Deimos_ENG_neg.png"/>
          <p:cNvPicPr>
            <a:picLocks noChangeAspect="1" noChangeArrowheads="1"/>
          </p:cNvPicPr>
          <p:nvPr userDrawn="1"/>
        </p:nvPicPr>
        <p:blipFill>
          <a:blip r:embed="rId3"/>
          <a:srcRect/>
          <a:stretch>
            <a:fillRect/>
          </a:stretch>
        </p:blipFill>
        <p:spPr bwMode="auto">
          <a:xfrm>
            <a:off x="7232075" y="145242"/>
            <a:ext cx="1615044" cy="870574"/>
          </a:xfrm>
          <a:prstGeom prst="rect">
            <a:avLst/>
          </a:prstGeom>
          <a:noFill/>
        </p:spPr>
      </p:pic>
    </p:spTree>
  </p:cSld>
  <p:clrMapOvr>
    <a:masterClrMapping/>
  </p:clrMapOvr>
</p:sldLayout>
</file>

<file path=ppt/slideLayouts/slideLayout20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3_En blanc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Imagen 6" descr="OlaElecnor.png"/>
          <p:cNvPicPr>
            <a:picLocks noChangeAspect="1"/>
          </p:cNvPicPr>
          <p:nvPr userDrawn="1"/>
        </p:nvPicPr>
        <p:blipFill>
          <a:blip r:embed="rId2"/>
          <a:srcRect t="36990"/>
          <a:stretch>
            <a:fillRect/>
          </a:stretch>
        </p:blipFill>
        <p:spPr bwMode="auto">
          <a:xfrm>
            <a:off x="0" y="0"/>
            <a:ext cx="9144000" cy="136048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6" name="Marcador de texto 6"/>
          <p:cNvSpPr txBox="1">
            <a:spLocks/>
          </p:cNvSpPr>
          <p:nvPr userDrawn="1"/>
        </p:nvSpPr>
        <p:spPr bwMode="auto">
          <a:xfrm>
            <a:off x="676275" y="122238"/>
            <a:ext cx="860425" cy="820737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lIns="0" tIns="0" rIns="0" bIns="0"/>
          <a:lstStyle/>
          <a:p>
            <a:pPr marL="342900" indent="-342900">
              <a:spcBef>
                <a:spcPct val="20000"/>
              </a:spcBef>
              <a:defRPr/>
            </a:pPr>
            <a:r>
              <a:rPr lang="es-ES_tradnl" sz="4500" b="1">
                <a:solidFill>
                  <a:schemeClr val="bg1"/>
                </a:solidFill>
                <a:latin typeface="Verdana" pitchFamily="34" charset="0"/>
              </a:rPr>
              <a:t>3</a:t>
            </a:r>
          </a:p>
        </p:txBody>
      </p:sp>
      <p:sp>
        <p:nvSpPr>
          <p:cNvPr id="5" name="Título 1"/>
          <p:cNvSpPr>
            <a:spLocks noGrp="1"/>
          </p:cNvSpPr>
          <p:nvPr>
            <p:ph type="title"/>
          </p:nvPr>
        </p:nvSpPr>
        <p:spPr>
          <a:xfrm>
            <a:off x="2877698" y="2278977"/>
            <a:ext cx="5306068" cy="1143000"/>
          </a:xfrm>
        </p:spPr>
        <p:txBody>
          <a:bodyPr lIns="0" tIns="0" rIns="0" bIns="0" anchor="t"/>
          <a:lstStyle>
            <a:lvl1pPr algn="l">
              <a:defRPr sz="2300" b="1"/>
            </a:lvl1pPr>
          </a:lstStyle>
          <a:p>
            <a:r>
              <a:rPr lang="es-ES_tradnl" smtClean="0"/>
              <a:t>Clic para editar título</a:t>
            </a:r>
            <a:endParaRPr lang="es-ES_tradnl" dirty="0"/>
          </a:p>
        </p:txBody>
      </p:sp>
      <p:sp>
        <p:nvSpPr>
          <p:cNvPr id="11" name="Marcador de texto 10"/>
          <p:cNvSpPr>
            <a:spLocks noGrp="1"/>
          </p:cNvSpPr>
          <p:nvPr>
            <p:ph type="body" sz="quarter" idx="10"/>
          </p:nvPr>
        </p:nvSpPr>
        <p:spPr>
          <a:xfrm>
            <a:off x="2877698" y="3605311"/>
            <a:ext cx="5326552" cy="1361841"/>
          </a:xfrm>
          <a:prstGeom prst="rect">
            <a:avLst/>
          </a:prstGeom>
        </p:spPr>
        <p:txBody>
          <a:bodyPr vert="horz" lIns="0" tIns="0" rIns="0" bIns="0"/>
          <a:lstStyle>
            <a:lvl1pPr marL="358775" marR="0" indent="-358775" algn="l" defTabSz="914400" rtl="0" eaLnBrk="0" fontAlgn="base" latinLnBrk="0" hangingPunct="0">
              <a:lnSpc>
                <a:spcPct val="100000"/>
              </a:lnSpc>
              <a:spcBef>
                <a:spcPct val="20000"/>
              </a:spcBef>
              <a:spcAft>
                <a:spcPct val="0"/>
              </a:spcAft>
              <a:buClrTx/>
              <a:buSzTx/>
              <a:buFont typeface="+mj-lt"/>
              <a:buAutoNum type="arabicPeriod"/>
              <a:tabLst/>
              <a:defRPr sz="1800" baseline="0"/>
            </a:lvl1pPr>
            <a:lvl2pPr marL="720725" indent="-360363">
              <a:buFont typeface="+mj-lt"/>
              <a:buAutoNum type="arabicPeriod"/>
              <a:defRPr sz="1800">
                <a:latin typeface="Verdana"/>
                <a:cs typeface="Verdana"/>
              </a:defRPr>
            </a:lvl2pPr>
            <a:lvl3pPr marL="1071563" indent="-350838">
              <a:buFont typeface="+mj-lt"/>
              <a:buAutoNum type="arabicPeriod"/>
              <a:defRPr sz="1800">
                <a:latin typeface="Verdana"/>
                <a:cs typeface="Verdana"/>
              </a:defRPr>
            </a:lvl3pPr>
            <a:lvl4pPr marL="1431925" indent="-360363">
              <a:buFont typeface="+mj-lt"/>
              <a:buAutoNum type="arabicPeriod"/>
              <a:defRPr sz="1800">
                <a:latin typeface="Verdana"/>
                <a:cs typeface="Verdana"/>
              </a:defRPr>
            </a:lvl4pPr>
            <a:lvl5pPr marL="1792288" indent="-360363">
              <a:buFont typeface="+mj-lt"/>
              <a:buAutoNum type="arabicPeriod"/>
              <a:defRPr sz="1800">
                <a:latin typeface="Verdana"/>
                <a:cs typeface="Verdana"/>
              </a:defRPr>
            </a:lvl5pPr>
            <a:lvl6pPr marL="2152650" indent="-360363">
              <a:buFont typeface="+mj-lt"/>
              <a:buAutoNum type="arabicPeriod"/>
              <a:defRPr sz="1800">
                <a:latin typeface="Verdana"/>
                <a:cs typeface="Verdana"/>
              </a:defRPr>
            </a:lvl6pPr>
            <a:lvl7pPr marL="2513013" indent="-360363">
              <a:buFont typeface="+mj-lt"/>
              <a:buAutoNum type="arabicPeriod"/>
              <a:defRPr sz="1800">
                <a:latin typeface="Verdana"/>
              </a:defRPr>
            </a:lvl7pPr>
            <a:lvl8pPr marL="2873375" indent="-360363">
              <a:buFont typeface="+mj-lt"/>
              <a:buAutoNum type="arabicPeriod"/>
              <a:defRPr sz="1800">
                <a:latin typeface="Verdana"/>
              </a:defRPr>
            </a:lvl8pPr>
            <a:lvl9pPr marL="3224213" indent="-350838">
              <a:buFont typeface="+mj-lt"/>
              <a:buAutoNum type="arabicPeriod"/>
              <a:defRPr sz="1800">
                <a:latin typeface="Verdana"/>
              </a:defRPr>
            </a:lvl9pPr>
          </a:lstStyle>
          <a:p>
            <a:pPr lvl="0"/>
            <a:r>
              <a:rPr lang="es-ES_tradnl" dirty="0" smtClean="0"/>
              <a:t>Haga clic para modificar el estilo de texto del patrón</a:t>
            </a:r>
          </a:p>
        </p:txBody>
      </p:sp>
      <p:pic>
        <p:nvPicPr>
          <p:cNvPr id="8" name="Picture 3" descr="C:\Users\ADWH\Documents\Admin\logo_Deimos Grup\logo_Deimos_ENG_neg.png"/>
          <p:cNvPicPr>
            <a:picLocks noChangeAspect="1" noChangeArrowheads="1"/>
          </p:cNvPicPr>
          <p:nvPr userDrawn="1"/>
        </p:nvPicPr>
        <p:blipFill>
          <a:blip r:embed="rId3"/>
          <a:srcRect/>
          <a:stretch>
            <a:fillRect/>
          </a:stretch>
        </p:blipFill>
        <p:spPr bwMode="auto">
          <a:xfrm>
            <a:off x="7232075" y="145242"/>
            <a:ext cx="1615044" cy="870574"/>
          </a:xfrm>
          <a:prstGeom prst="rect">
            <a:avLst/>
          </a:prstGeom>
          <a:noFill/>
        </p:spPr>
      </p:pic>
    </p:spTree>
  </p:cSld>
  <p:clrMapOvr>
    <a:masterClrMapping/>
  </p:clrMapOvr>
</p:sldLayout>
</file>

<file path=ppt/slideLayouts/slideLayout21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4_En blanc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Imagen 6" descr="OlaElecnor.png"/>
          <p:cNvPicPr>
            <a:picLocks noChangeAspect="1"/>
          </p:cNvPicPr>
          <p:nvPr userDrawn="1"/>
        </p:nvPicPr>
        <p:blipFill>
          <a:blip r:embed="rId2"/>
          <a:srcRect t="36990"/>
          <a:stretch>
            <a:fillRect/>
          </a:stretch>
        </p:blipFill>
        <p:spPr bwMode="auto">
          <a:xfrm>
            <a:off x="0" y="0"/>
            <a:ext cx="9144000" cy="136048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6" name="Marcador de texto 6"/>
          <p:cNvSpPr txBox="1">
            <a:spLocks/>
          </p:cNvSpPr>
          <p:nvPr userDrawn="1"/>
        </p:nvSpPr>
        <p:spPr bwMode="auto">
          <a:xfrm>
            <a:off x="676275" y="122238"/>
            <a:ext cx="860425" cy="820737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lIns="0" tIns="0" rIns="0" bIns="0"/>
          <a:lstStyle/>
          <a:p>
            <a:pPr marL="342900" indent="-342900">
              <a:spcBef>
                <a:spcPct val="20000"/>
              </a:spcBef>
              <a:defRPr/>
            </a:pPr>
            <a:r>
              <a:rPr lang="es-ES_tradnl" sz="4500" b="1">
                <a:solidFill>
                  <a:schemeClr val="bg1"/>
                </a:solidFill>
                <a:latin typeface="Verdana" pitchFamily="34" charset="0"/>
              </a:rPr>
              <a:t>4</a:t>
            </a:r>
          </a:p>
        </p:txBody>
      </p:sp>
      <p:sp>
        <p:nvSpPr>
          <p:cNvPr id="5" name="Título 1"/>
          <p:cNvSpPr>
            <a:spLocks noGrp="1"/>
          </p:cNvSpPr>
          <p:nvPr>
            <p:ph type="title"/>
          </p:nvPr>
        </p:nvSpPr>
        <p:spPr>
          <a:xfrm>
            <a:off x="2877698" y="2278977"/>
            <a:ext cx="5306068" cy="1143000"/>
          </a:xfrm>
        </p:spPr>
        <p:txBody>
          <a:bodyPr lIns="0" tIns="0" rIns="0" bIns="0" anchor="t"/>
          <a:lstStyle>
            <a:lvl1pPr algn="l">
              <a:defRPr sz="2300" b="1"/>
            </a:lvl1pPr>
          </a:lstStyle>
          <a:p>
            <a:r>
              <a:rPr lang="es-ES_tradnl" smtClean="0"/>
              <a:t>Clic para editar título</a:t>
            </a:r>
            <a:endParaRPr lang="es-ES_tradnl" dirty="0"/>
          </a:p>
        </p:txBody>
      </p:sp>
      <p:sp>
        <p:nvSpPr>
          <p:cNvPr id="11" name="Marcador de texto 10"/>
          <p:cNvSpPr>
            <a:spLocks noGrp="1"/>
          </p:cNvSpPr>
          <p:nvPr>
            <p:ph type="body" sz="quarter" idx="10"/>
          </p:nvPr>
        </p:nvSpPr>
        <p:spPr>
          <a:xfrm>
            <a:off x="2877698" y="3605311"/>
            <a:ext cx="5326552" cy="1361841"/>
          </a:xfrm>
          <a:prstGeom prst="rect">
            <a:avLst/>
          </a:prstGeom>
        </p:spPr>
        <p:txBody>
          <a:bodyPr vert="horz" lIns="0" tIns="0" rIns="0" bIns="0"/>
          <a:lstStyle>
            <a:lvl1pPr marL="358775" marR="0" indent="-358775" algn="l" defTabSz="914400" rtl="0" eaLnBrk="0" fontAlgn="base" latinLnBrk="0" hangingPunct="0">
              <a:lnSpc>
                <a:spcPct val="100000"/>
              </a:lnSpc>
              <a:spcBef>
                <a:spcPct val="20000"/>
              </a:spcBef>
              <a:spcAft>
                <a:spcPct val="0"/>
              </a:spcAft>
              <a:buClrTx/>
              <a:buSzTx/>
              <a:buFont typeface="+mj-lt"/>
              <a:buAutoNum type="arabicPeriod"/>
              <a:tabLst/>
              <a:defRPr sz="1800" baseline="0"/>
            </a:lvl1pPr>
            <a:lvl2pPr marL="720725" indent="-360363">
              <a:buFont typeface="+mj-lt"/>
              <a:buAutoNum type="arabicPeriod"/>
              <a:defRPr sz="1800">
                <a:latin typeface="Verdana"/>
                <a:cs typeface="Verdana"/>
              </a:defRPr>
            </a:lvl2pPr>
            <a:lvl3pPr marL="1071563" indent="-350838">
              <a:buFont typeface="+mj-lt"/>
              <a:buAutoNum type="arabicPeriod"/>
              <a:defRPr sz="1800">
                <a:latin typeface="Verdana"/>
                <a:cs typeface="Verdana"/>
              </a:defRPr>
            </a:lvl3pPr>
            <a:lvl4pPr marL="1431925" indent="-360363">
              <a:buFont typeface="+mj-lt"/>
              <a:buAutoNum type="arabicPeriod"/>
              <a:defRPr sz="1800">
                <a:latin typeface="Verdana"/>
                <a:cs typeface="Verdana"/>
              </a:defRPr>
            </a:lvl4pPr>
            <a:lvl5pPr marL="1792288" indent="-360363">
              <a:buFont typeface="+mj-lt"/>
              <a:buAutoNum type="arabicPeriod"/>
              <a:defRPr sz="1800">
                <a:latin typeface="Verdana"/>
                <a:cs typeface="Verdana"/>
              </a:defRPr>
            </a:lvl5pPr>
            <a:lvl6pPr marL="2152650" indent="-360363">
              <a:buFont typeface="+mj-lt"/>
              <a:buAutoNum type="arabicPeriod"/>
              <a:defRPr sz="1800">
                <a:latin typeface="Verdana"/>
                <a:cs typeface="Verdana"/>
              </a:defRPr>
            </a:lvl6pPr>
            <a:lvl7pPr marL="2513013" indent="-360363">
              <a:buFont typeface="+mj-lt"/>
              <a:buAutoNum type="arabicPeriod"/>
              <a:defRPr sz="1800">
                <a:latin typeface="Verdana"/>
              </a:defRPr>
            </a:lvl7pPr>
            <a:lvl8pPr marL="2873375" indent="-360363">
              <a:buFont typeface="+mj-lt"/>
              <a:buAutoNum type="arabicPeriod"/>
              <a:defRPr sz="1800">
                <a:latin typeface="Verdana"/>
              </a:defRPr>
            </a:lvl8pPr>
            <a:lvl9pPr marL="3224213" indent="-350838">
              <a:buFont typeface="+mj-lt"/>
              <a:buAutoNum type="arabicPeriod"/>
              <a:defRPr sz="1800">
                <a:latin typeface="Verdana"/>
              </a:defRPr>
            </a:lvl9pPr>
          </a:lstStyle>
          <a:p>
            <a:pPr lvl="0"/>
            <a:r>
              <a:rPr lang="es-ES_tradnl" dirty="0" smtClean="0"/>
              <a:t>Haga clic para modificar el estilo de texto del patrón</a:t>
            </a:r>
          </a:p>
        </p:txBody>
      </p:sp>
      <p:pic>
        <p:nvPicPr>
          <p:cNvPr id="8" name="Picture 3" descr="C:\Users\ADWH\Documents\Admin\logo_Deimos Grup\logo_Deimos_ENG_neg.png"/>
          <p:cNvPicPr>
            <a:picLocks noChangeAspect="1" noChangeArrowheads="1"/>
          </p:cNvPicPr>
          <p:nvPr userDrawn="1"/>
        </p:nvPicPr>
        <p:blipFill>
          <a:blip r:embed="rId3"/>
          <a:srcRect/>
          <a:stretch>
            <a:fillRect/>
          </a:stretch>
        </p:blipFill>
        <p:spPr bwMode="auto">
          <a:xfrm>
            <a:off x="7232075" y="145242"/>
            <a:ext cx="1615044" cy="870574"/>
          </a:xfrm>
          <a:prstGeom prst="rect">
            <a:avLst/>
          </a:prstGeom>
          <a:noFill/>
        </p:spPr>
      </p:pic>
    </p:spTree>
  </p:cSld>
  <p:clrMapOvr>
    <a:masterClrMapping/>
  </p:clrMapOvr>
</p:sldLayout>
</file>

<file path=ppt/slideLayouts/slideLayout22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5_En blanc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Imagen 6" descr="OlaElecnor.png"/>
          <p:cNvPicPr>
            <a:picLocks noChangeAspect="1"/>
          </p:cNvPicPr>
          <p:nvPr userDrawn="1"/>
        </p:nvPicPr>
        <p:blipFill>
          <a:blip r:embed="rId2"/>
          <a:srcRect t="36990"/>
          <a:stretch>
            <a:fillRect/>
          </a:stretch>
        </p:blipFill>
        <p:spPr bwMode="auto">
          <a:xfrm>
            <a:off x="0" y="0"/>
            <a:ext cx="9144000" cy="136048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6" name="Marcador de texto 6"/>
          <p:cNvSpPr txBox="1">
            <a:spLocks/>
          </p:cNvSpPr>
          <p:nvPr userDrawn="1"/>
        </p:nvSpPr>
        <p:spPr bwMode="auto">
          <a:xfrm>
            <a:off x="676275" y="122238"/>
            <a:ext cx="860425" cy="820737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lIns="0" tIns="0" rIns="0" bIns="0"/>
          <a:lstStyle/>
          <a:p>
            <a:pPr marL="342900" indent="-342900">
              <a:spcBef>
                <a:spcPct val="20000"/>
              </a:spcBef>
              <a:defRPr/>
            </a:pPr>
            <a:r>
              <a:rPr lang="es-ES_tradnl" sz="4500" b="1">
                <a:solidFill>
                  <a:schemeClr val="bg1"/>
                </a:solidFill>
                <a:latin typeface="Verdana" pitchFamily="34" charset="0"/>
              </a:rPr>
              <a:t>5</a:t>
            </a:r>
          </a:p>
        </p:txBody>
      </p:sp>
      <p:sp>
        <p:nvSpPr>
          <p:cNvPr id="5" name="Título 1"/>
          <p:cNvSpPr>
            <a:spLocks noGrp="1"/>
          </p:cNvSpPr>
          <p:nvPr>
            <p:ph type="title"/>
          </p:nvPr>
        </p:nvSpPr>
        <p:spPr>
          <a:xfrm>
            <a:off x="2877698" y="2278977"/>
            <a:ext cx="5306068" cy="1143000"/>
          </a:xfrm>
        </p:spPr>
        <p:txBody>
          <a:bodyPr lIns="0" tIns="0" rIns="0" bIns="0" anchor="t"/>
          <a:lstStyle>
            <a:lvl1pPr algn="l">
              <a:defRPr sz="2300" b="1"/>
            </a:lvl1pPr>
          </a:lstStyle>
          <a:p>
            <a:r>
              <a:rPr lang="es-ES_tradnl" smtClean="0"/>
              <a:t>Clic para editar título</a:t>
            </a:r>
            <a:endParaRPr lang="es-ES_tradnl" dirty="0"/>
          </a:p>
        </p:txBody>
      </p:sp>
      <p:sp>
        <p:nvSpPr>
          <p:cNvPr id="11" name="Marcador de texto 10"/>
          <p:cNvSpPr>
            <a:spLocks noGrp="1"/>
          </p:cNvSpPr>
          <p:nvPr>
            <p:ph type="body" sz="quarter" idx="10"/>
          </p:nvPr>
        </p:nvSpPr>
        <p:spPr>
          <a:xfrm>
            <a:off x="2877698" y="3605311"/>
            <a:ext cx="5326552" cy="1361841"/>
          </a:xfrm>
          <a:prstGeom prst="rect">
            <a:avLst/>
          </a:prstGeom>
        </p:spPr>
        <p:txBody>
          <a:bodyPr vert="horz" lIns="0" tIns="0" rIns="0" bIns="0"/>
          <a:lstStyle>
            <a:lvl1pPr marL="358775" marR="0" indent="-358775" algn="l" defTabSz="914400" rtl="0" eaLnBrk="0" fontAlgn="base" latinLnBrk="0" hangingPunct="0">
              <a:lnSpc>
                <a:spcPct val="100000"/>
              </a:lnSpc>
              <a:spcBef>
                <a:spcPct val="20000"/>
              </a:spcBef>
              <a:spcAft>
                <a:spcPct val="0"/>
              </a:spcAft>
              <a:buClrTx/>
              <a:buSzTx/>
              <a:buFont typeface="+mj-lt"/>
              <a:buAutoNum type="arabicPeriod"/>
              <a:tabLst/>
              <a:defRPr sz="1800" baseline="0"/>
            </a:lvl1pPr>
            <a:lvl2pPr marL="720725" indent="-360363">
              <a:buFont typeface="+mj-lt"/>
              <a:buAutoNum type="arabicPeriod"/>
              <a:defRPr sz="1800">
                <a:latin typeface="Verdana"/>
                <a:cs typeface="Verdana"/>
              </a:defRPr>
            </a:lvl2pPr>
            <a:lvl3pPr marL="1071563" indent="-350838">
              <a:buFont typeface="+mj-lt"/>
              <a:buAutoNum type="arabicPeriod"/>
              <a:defRPr sz="1800">
                <a:latin typeface="Verdana"/>
                <a:cs typeface="Verdana"/>
              </a:defRPr>
            </a:lvl3pPr>
            <a:lvl4pPr marL="1431925" indent="-360363">
              <a:buFont typeface="+mj-lt"/>
              <a:buAutoNum type="arabicPeriod"/>
              <a:defRPr sz="1800">
                <a:latin typeface="Verdana"/>
                <a:cs typeface="Verdana"/>
              </a:defRPr>
            </a:lvl4pPr>
            <a:lvl5pPr marL="1792288" indent="-360363">
              <a:buFont typeface="+mj-lt"/>
              <a:buAutoNum type="arabicPeriod"/>
              <a:defRPr sz="1800">
                <a:latin typeface="Verdana"/>
                <a:cs typeface="Verdana"/>
              </a:defRPr>
            </a:lvl5pPr>
            <a:lvl6pPr marL="2152650" indent="-360363">
              <a:buFont typeface="+mj-lt"/>
              <a:buAutoNum type="arabicPeriod"/>
              <a:defRPr sz="1800">
                <a:latin typeface="Verdana"/>
                <a:cs typeface="Verdana"/>
              </a:defRPr>
            </a:lvl6pPr>
            <a:lvl7pPr marL="2513013" indent="-360363">
              <a:buFont typeface="+mj-lt"/>
              <a:buAutoNum type="arabicPeriod"/>
              <a:defRPr sz="1800">
                <a:latin typeface="Verdana"/>
              </a:defRPr>
            </a:lvl7pPr>
            <a:lvl8pPr marL="2873375" indent="-360363">
              <a:buFont typeface="+mj-lt"/>
              <a:buAutoNum type="arabicPeriod"/>
              <a:defRPr sz="1800">
                <a:latin typeface="Verdana"/>
              </a:defRPr>
            </a:lvl8pPr>
            <a:lvl9pPr marL="3224213" indent="-350838">
              <a:buFont typeface="+mj-lt"/>
              <a:buAutoNum type="arabicPeriod"/>
              <a:defRPr sz="1800">
                <a:latin typeface="Verdana"/>
              </a:defRPr>
            </a:lvl9pPr>
          </a:lstStyle>
          <a:p>
            <a:pPr lvl="0"/>
            <a:r>
              <a:rPr lang="es-ES_tradnl" dirty="0" smtClean="0"/>
              <a:t>Haga clic para modificar el estilo de texto del patrón</a:t>
            </a:r>
          </a:p>
        </p:txBody>
      </p:sp>
      <p:pic>
        <p:nvPicPr>
          <p:cNvPr id="8" name="Picture 3" descr="C:\Users\ADWH\Documents\Admin\logo_Deimos Grup\logo_Deimos_ENG_neg.png"/>
          <p:cNvPicPr>
            <a:picLocks noChangeAspect="1" noChangeArrowheads="1"/>
          </p:cNvPicPr>
          <p:nvPr userDrawn="1"/>
        </p:nvPicPr>
        <p:blipFill>
          <a:blip r:embed="rId3"/>
          <a:srcRect/>
          <a:stretch>
            <a:fillRect/>
          </a:stretch>
        </p:blipFill>
        <p:spPr bwMode="auto">
          <a:xfrm>
            <a:off x="7232075" y="145242"/>
            <a:ext cx="1615044" cy="870574"/>
          </a:xfrm>
          <a:prstGeom prst="rect">
            <a:avLst/>
          </a:prstGeom>
          <a:noFill/>
        </p:spPr>
      </p:pic>
    </p:spTree>
  </p:cSld>
  <p:clrMapOvr>
    <a:masterClrMapping/>
  </p:clrMapOvr>
</p:sldLayout>
</file>

<file path=ppt/slideLayouts/slideLayout23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6_En blanc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Imagen 6" descr="OlaElecnor.png"/>
          <p:cNvPicPr>
            <a:picLocks noChangeAspect="1"/>
          </p:cNvPicPr>
          <p:nvPr userDrawn="1"/>
        </p:nvPicPr>
        <p:blipFill>
          <a:blip r:embed="rId2"/>
          <a:srcRect t="36990"/>
          <a:stretch>
            <a:fillRect/>
          </a:stretch>
        </p:blipFill>
        <p:spPr bwMode="auto">
          <a:xfrm>
            <a:off x="0" y="0"/>
            <a:ext cx="9144000" cy="136048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6" name="Marcador de texto 6"/>
          <p:cNvSpPr txBox="1">
            <a:spLocks/>
          </p:cNvSpPr>
          <p:nvPr userDrawn="1"/>
        </p:nvSpPr>
        <p:spPr bwMode="auto">
          <a:xfrm>
            <a:off x="676275" y="122238"/>
            <a:ext cx="860425" cy="820737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lIns="0" tIns="0" rIns="0" bIns="0"/>
          <a:lstStyle/>
          <a:p>
            <a:pPr marL="342900" indent="-342900">
              <a:spcBef>
                <a:spcPct val="20000"/>
              </a:spcBef>
              <a:defRPr/>
            </a:pPr>
            <a:r>
              <a:rPr lang="es-ES_tradnl" sz="4500" b="1">
                <a:solidFill>
                  <a:schemeClr val="bg1"/>
                </a:solidFill>
                <a:latin typeface="Verdana" pitchFamily="34" charset="0"/>
              </a:rPr>
              <a:t>6</a:t>
            </a:r>
          </a:p>
        </p:txBody>
      </p:sp>
      <p:sp>
        <p:nvSpPr>
          <p:cNvPr id="5" name="Título 1"/>
          <p:cNvSpPr>
            <a:spLocks noGrp="1"/>
          </p:cNvSpPr>
          <p:nvPr>
            <p:ph type="title"/>
          </p:nvPr>
        </p:nvSpPr>
        <p:spPr>
          <a:xfrm>
            <a:off x="2877698" y="2278977"/>
            <a:ext cx="5306068" cy="1143000"/>
          </a:xfrm>
        </p:spPr>
        <p:txBody>
          <a:bodyPr lIns="0" tIns="0" rIns="0" bIns="0" anchor="t"/>
          <a:lstStyle>
            <a:lvl1pPr algn="l">
              <a:defRPr sz="2300" b="1"/>
            </a:lvl1pPr>
          </a:lstStyle>
          <a:p>
            <a:r>
              <a:rPr lang="es-ES_tradnl" smtClean="0"/>
              <a:t>Clic para editar título</a:t>
            </a:r>
            <a:endParaRPr lang="es-ES_tradnl" dirty="0"/>
          </a:p>
        </p:txBody>
      </p:sp>
      <p:sp>
        <p:nvSpPr>
          <p:cNvPr id="11" name="Marcador de texto 10"/>
          <p:cNvSpPr>
            <a:spLocks noGrp="1"/>
          </p:cNvSpPr>
          <p:nvPr>
            <p:ph type="body" sz="quarter" idx="10"/>
          </p:nvPr>
        </p:nvSpPr>
        <p:spPr>
          <a:xfrm>
            <a:off x="2877698" y="3605311"/>
            <a:ext cx="5326552" cy="1361841"/>
          </a:xfrm>
          <a:prstGeom prst="rect">
            <a:avLst/>
          </a:prstGeom>
        </p:spPr>
        <p:txBody>
          <a:bodyPr vert="horz" lIns="0" tIns="0" rIns="0" bIns="0"/>
          <a:lstStyle>
            <a:lvl1pPr marL="358775" marR="0" indent="-358775" algn="l" defTabSz="914400" rtl="0" eaLnBrk="0" fontAlgn="base" latinLnBrk="0" hangingPunct="0">
              <a:lnSpc>
                <a:spcPct val="100000"/>
              </a:lnSpc>
              <a:spcBef>
                <a:spcPct val="20000"/>
              </a:spcBef>
              <a:spcAft>
                <a:spcPct val="0"/>
              </a:spcAft>
              <a:buClrTx/>
              <a:buSzTx/>
              <a:buFont typeface="+mj-lt"/>
              <a:buAutoNum type="arabicPeriod"/>
              <a:tabLst/>
              <a:defRPr sz="1800" baseline="0"/>
            </a:lvl1pPr>
            <a:lvl2pPr marL="720725" indent="-360363">
              <a:buFont typeface="+mj-lt"/>
              <a:buAutoNum type="arabicPeriod"/>
              <a:defRPr sz="1800">
                <a:latin typeface="Verdana"/>
                <a:cs typeface="Verdana"/>
              </a:defRPr>
            </a:lvl2pPr>
            <a:lvl3pPr marL="1071563" indent="-350838">
              <a:buFont typeface="+mj-lt"/>
              <a:buAutoNum type="arabicPeriod"/>
              <a:defRPr sz="1800">
                <a:latin typeface="Verdana"/>
                <a:cs typeface="Verdana"/>
              </a:defRPr>
            </a:lvl3pPr>
            <a:lvl4pPr marL="1431925" indent="-360363">
              <a:buFont typeface="+mj-lt"/>
              <a:buAutoNum type="arabicPeriod"/>
              <a:defRPr sz="1800">
                <a:latin typeface="Verdana"/>
                <a:cs typeface="Verdana"/>
              </a:defRPr>
            </a:lvl4pPr>
            <a:lvl5pPr marL="1792288" indent="-360363">
              <a:buFont typeface="+mj-lt"/>
              <a:buAutoNum type="arabicPeriod"/>
              <a:defRPr sz="1800">
                <a:latin typeface="Verdana"/>
                <a:cs typeface="Verdana"/>
              </a:defRPr>
            </a:lvl5pPr>
            <a:lvl6pPr marL="2152650" indent="-360363">
              <a:buFont typeface="+mj-lt"/>
              <a:buAutoNum type="arabicPeriod"/>
              <a:defRPr sz="1800">
                <a:latin typeface="Verdana"/>
                <a:cs typeface="Verdana"/>
              </a:defRPr>
            </a:lvl6pPr>
            <a:lvl7pPr marL="2513013" indent="-360363">
              <a:buFont typeface="+mj-lt"/>
              <a:buAutoNum type="arabicPeriod"/>
              <a:defRPr sz="1800">
                <a:latin typeface="Verdana"/>
              </a:defRPr>
            </a:lvl7pPr>
            <a:lvl8pPr marL="2873375" indent="-360363">
              <a:buFont typeface="+mj-lt"/>
              <a:buAutoNum type="arabicPeriod"/>
              <a:defRPr sz="1800">
                <a:latin typeface="Verdana"/>
              </a:defRPr>
            </a:lvl8pPr>
            <a:lvl9pPr marL="3224213" indent="-350838">
              <a:buFont typeface="+mj-lt"/>
              <a:buAutoNum type="arabicPeriod"/>
              <a:defRPr sz="1800">
                <a:latin typeface="Verdana"/>
              </a:defRPr>
            </a:lvl9pPr>
          </a:lstStyle>
          <a:p>
            <a:pPr lvl="0"/>
            <a:r>
              <a:rPr lang="es-ES_tradnl" dirty="0" smtClean="0"/>
              <a:t>Haga clic para modificar el estilo de texto del patrón</a:t>
            </a:r>
          </a:p>
        </p:txBody>
      </p:sp>
      <p:pic>
        <p:nvPicPr>
          <p:cNvPr id="8" name="Picture 3" descr="C:\Users\ADWH\Documents\Admin\logo_Deimos Grup\logo_Deimos_ENG_neg.png"/>
          <p:cNvPicPr>
            <a:picLocks noChangeAspect="1" noChangeArrowheads="1"/>
          </p:cNvPicPr>
          <p:nvPr userDrawn="1"/>
        </p:nvPicPr>
        <p:blipFill>
          <a:blip r:embed="rId3"/>
          <a:srcRect/>
          <a:stretch>
            <a:fillRect/>
          </a:stretch>
        </p:blipFill>
        <p:spPr bwMode="auto">
          <a:xfrm>
            <a:off x="7232075" y="145242"/>
            <a:ext cx="1615044" cy="870574"/>
          </a:xfrm>
          <a:prstGeom prst="rect">
            <a:avLst/>
          </a:prstGeom>
          <a:noFill/>
        </p:spPr>
      </p:pic>
    </p:spTree>
  </p:cSld>
  <p:clrMapOvr>
    <a:masterClrMapping/>
  </p:clrMapOvr>
</p:sldLayout>
</file>

<file path=ppt/slideLayouts/slideLayout24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7_En blanc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Imagen 6" descr="OlaElecnor.png"/>
          <p:cNvPicPr>
            <a:picLocks noChangeAspect="1"/>
          </p:cNvPicPr>
          <p:nvPr userDrawn="1"/>
        </p:nvPicPr>
        <p:blipFill>
          <a:blip r:embed="rId2"/>
          <a:srcRect t="36990"/>
          <a:stretch>
            <a:fillRect/>
          </a:stretch>
        </p:blipFill>
        <p:spPr bwMode="auto">
          <a:xfrm>
            <a:off x="0" y="0"/>
            <a:ext cx="9144000" cy="136048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6" name="Marcador de texto 6"/>
          <p:cNvSpPr txBox="1">
            <a:spLocks/>
          </p:cNvSpPr>
          <p:nvPr userDrawn="1"/>
        </p:nvSpPr>
        <p:spPr bwMode="auto">
          <a:xfrm>
            <a:off x="676275" y="122238"/>
            <a:ext cx="860425" cy="820737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lIns="0" tIns="0" rIns="0" bIns="0"/>
          <a:lstStyle/>
          <a:p>
            <a:pPr marL="342900" indent="-342900">
              <a:spcBef>
                <a:spcPct val="20000"/>
              </a:spcBef>
              <a:defRPr/>
            </a:pPr>
            <a:r>
              <a:rPr lang="es-ES_tradnl" sz="4500" b="1">
                <a:solidFill>
                  <a:schemeClr val="bg1"/>
                </a:solidFill>
                <a:latin typeface="Verdana" pitchFamily="34" charset="0"/>
              </a:rPr>
              <a:t>7</a:t>
            </a:r>
          </a:p>
        </p:txBody>
      </p:sp>
      <p:sp>
        <p:nvSpPr>
          <p:cNvPr id="5" name="Título 1"/>
          <p:cNvSpPr>
            <a:spLocks noGrp="1"/>
          </p:cNvSpPr>
          <p:nvPr>
            <p:ph type="title"/>
          </p:nvPr>
        </p:nvSpPr>
        <p:spPr>
          <a:xfrm>
            <a:off x="2877698" y="2278977"/>
            <a:ext cx="5306068" cy="1143000"/>
          </a:xfrm>
        </p:spPr>
        <p:txBody>
          <a:bodyPr lIns="0" tIns="0" rIns="0" bIns="0" anchor="t"/>
          <a:lstStyle>
            <a:lvl1pPr algn="l">
              <a:defRPr sz="2300" b="1"/>
            </a:lvl1pPr>
          </a:lstStyle>
          <a:p>
            <a:r>
              <a:rPr lang="es-ES_tradnl" smtClean="0"/>
              <a:t>Clic para editar título</a:t>
            </a:r>
            <a:endParaRPr lang="es-ES_tradnl" dirty="0"/>
          </a:p>
        </p:txBody>
      </p:sp>
      <p:sp>
        <p:nvSpPr>
          <p:cNvPr id="11" name="Marcador de texto 10"/>
          <p:cNvSpPr>
            <a:spLocks noGrp="1"/>
          </p:cNvSpPr>
          <p:nvPr>
            <p:ph type="body" sz="quarter" idx="10"/>
          </p:nvPr>
        </p:nvSpPr>
        <p:spPr>
          <a:xfrm>
            <a:off x="2877698" y="3605311"/>
            <a:ext cx="5326552" cy="1361841"/>
          </a:xfrm>
          <a:prstGeom prst="rect">
            <a:avLst/>
          </a:prstGeom>
        </p:spPr>
        <p:txBody>
          <a:bodyPr vert="horz" lIns="0" tIns="0" rIns="0" bIns="0"/>
          <a:lstStyle>
            <a:lvl1pPr marL="358775" marR="0" indent="-358775" algn="l" defTabSz="914400" rtl="0" eaLnBrk="0" fontAlgn="base" latinLnBrk="0" hangingPunct="0">
              <a:lnSpc>
                <a:spcPct val="100000"/>
              </a:lnSpc>
              <a:spcBef>
                <a:spcPct val="20000"/>
              </a:spcBef>
              <a:spcAft>
                <a:spcPct val="0"/>
              </a:spcAft>
              <a:buClrTx/>
              <a:buSzTx/>
              <a:buFont typeface="+mj-lt"/>
              <a:buAutoNum type="arabicPeriod"/>
              <a:tabLst/>
              <a:defRPr sz="1800" baseline="0"/>
            </a:lvl1pPr>
            <a:lvl2pPr marL="720725" indent="-360363">
              <a:buFont typeface="+mj-lt"/>
              <a:buAutoNum type="arabicPeriod"/>
              <a:defRPr sz="1800">
                <a:latin typeface="Verdana"/>
                <a:cs typeface="Verdana"/>
              </a:defRPr>
            </a:lvl2pPr>
            <a:lvl3pPr marL="1071563" indent="-350838">
              <a:buFont typeface="+mj-lt"/>
              <a:buAutoNum type="arabicPeriod"/>
              <a:defRPr sz="1800">
                <a:latin typeface="Verdana"/>
                <a:cs typeface="Verdana"/>
              </a:defRPr>
            </a:lvl3pPr>
            <a:lvl4pPr marL="1431925" indent="-360363">
              <a:buFont typeface="+mj-lt"/>
              <a:buAutoNum type="arabicPeriod"/>
              <a:defRPr sz="1800">
                <a:latin typeface="Verdana"/>
                <a:cs typeface="Verdana"/>
              </a:defRPr>
            </a:lvl4pPr>
            <a:lvl5pPr marL="1792288" indent="-360363">
              <a:buFont typeface="+mj-lt"/>
              <a:buAutoNum type="arabicPeriod"/>
              <a:defRPr sz="1800">
                <a:latin typeface="Verdana"/>
                <a:cs typeface="Verdana"/>
              </a:defRPr>
            </a:lvl5pPr>
            <a:lvl6pPr marL="2152650" indent="-360363">
              <a:buFont typeface="+mj-lt"/>
              <a:buAutoNum type="arabicPeriod"/>
              <a:defRPr sz="1800">
                <a:latin typeface="Verdana"/>
                <a:cs typeface="Verdana"/>
              </a:defRPr>
            </a:lvl6pPr>
            <a:lvl7pPr marL="2513013" indent="-360363">
              <a:buFont typeface="+mj-lt"/>
              <a:buAutoNum type="arabicPeriod"/>
              <a:defRPr sz="1800">
                <a:latin typeface="Verdana"/>
              </a:defRPr>
            </a:lvl7pPr>
            <a:lvl8pPr marL="2873375" indent="-360363">
              <a:buFont typeface="+mj-lt"/>
              <a:buAutoNum type="arabicPeriod"/>
              <a:defRPr sz="1800">
                <a:latin typeface="Verdana"/>
              </a:defRPr>
            </a:lvl8pPr>
            <a:lvl9pPr marL="3224213" indent="-350838">
              <a:buFont typeface="+mj-lt"/>
              <a:buAutoNum type="arabicPeriod"/>
              <a:defRPr sz="1800">
                <a:latin typeface="Verdana"/>
              </a:defRPr>
            </a:lvl9pPr>
          </a:lstStyle>
          <a:p>
            <a:pPr lvl="0"/>
            <a:r>
              <a:rPr lang="es-ES_tradnl" dirty="0" smtClean="0"/>
              <a:t>Haga clic para modificar el estilo de texto del patrón</a:t>
            </a:r>
          </a:p>
        </p:txBody>
      </p:sp>
      <p:pic>
        <p:nvPicPr>
          <p:cNvPr id="8" name="Picture 3" descr="C:\Users\ADWH\Documents\Admin\logo_Deimos Grup\logo_Deimos_ENG_neg.png"/>
          <p:cNvPicPr>
            <a:picLocks noChangeAspect="1" noChangeArrowheads="1"/>
          </p:cNvPicPr>
          <p:nvPr userDrawn="1"/>
        </p:nvPicPr>
        <p:blipFill>
          <a:blip r:embed="rId3"/>
          <a:srcRect/>
          <a:stretch>
            <a:fillRect/>
          </a:stretch>
        </p:blipFill>
        <p:spPr bwMode="auto">
          <a:xfrm>
            <a:off x="7232075" y="145242"/>
            <a:ext cx="1615044" cy="870574"/>
          </a:xfrm>
          <a:prstGeom prst="rect">
            <a:avLst/>
          </a:prstGeom>
          <a:noFill/>
        </p:spPr>
      </p:pic>
    </p:spTree>
  </p:cSld>
  <p:clrMapOvr>
    <a:masterClrMapping/>
  </p:clrMapOvr>
</p:sldLayout>
</file>

<file path=ppt/slideLayouts/slideLayout25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8_En blanc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Imagen 6" descr="OlaElecnor.png"/>
          <p:cNvPicPr>
            <a:picLocks noChangeAspect="1"/>
          </p:cNvPicPr>
          <p:nvPr userDrawn="1"/>
        </p:nvPicPr>
        <p:blipFill>
          <a:blip r:embed="rId2"/>
          <a:srcRect t="36990"/>
          <a:stretch>
            <a:fillRect/>
          </a:stretch>
        </p:blipFill>
        <p:spPr bwMode="auto">
          <a:xfrm>
            <a:off x="0" y="0"/>
            <a:ext cx="9144000" cy="136048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6" name="Marcador de texto 6"/>
          <p:cNvSpPr txBox="1">
            <a:spLocks/>
          </p:cNvSpPr>
          <p:nvPr userDrawn="1"/>
        </p:nvSpPr>
        <p:spPr bwMode="auto">
          <a:xfrm>
            <a:off x="676275" y="122238"/>
            <a:ext cx="860425" cy="820737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lIns="0" tIns="0" rIns="0" bIns="0"/>
          <a:lstStyle/>
          <a:p>
            <a:pPr marL="342900" indent="-342900">
              <a:spcBef>
                <a:spcPct val="20000"/>
              </a:spcBef>
              <a:defRPr/>
            </a:pPr>
            <a:r>
              <a:rPr lang="es-ES_tradnl" sz="4500" b="1">
                <a:solidFill>
                  <a:schemeClr val="bg1"/>
                </a:solidFill>
                <a:latin typeface="Verdana" pitchFamily="34" charset="0"/>
              </a:rPr>
              <a:t>8</a:t>
            </a:r>
          </a:p>
        </p:txBody>
      </p:sp>
      <p:sp>
        <p:nvSpPr>
          <p:cNvPr id="5" name="Título 1"/>
          <p:cNvSpPr>
            <a:spLocks noGrp="1"/>
          </p:cNvSpPr>
          <p:nvPr>
            <p:ph type="title"/>
          </p:nvPr>
        </p:nvSpPr>
        <p:spPr>
          <a:xfrm>
            <a:off x="2877698" y="2278977"/>
            <a:ext cx="5306068" cy="1143000"/>
          </a:xfrm>
        </p:spPr>
        <p:txBody>
          <a:bodyPr lIns="0" tIns="0" rIns="0" bIns="0" anchor="t"/>
          <a:lstStyle>
            <a:lvl1pPr algn="l">
              <a:defRPr sz="2300" b="1"/>
            </a:lvl1pPr>
          </a:lstStyle>
          <a:p>
            <a:r>
              <a:rPr lang="es-ES_tradnl" smtClean="0"/>
              <a:t>Clic para editar título</a:t>
            </a:r>
            <a:endParaRPr lang="es-ES_tradnl" dirty="0"/>
          </a:p>
        </p:txBody>
      </p:sp>
      <p:sp>
        <p:nvSpPr>
          <p:cNvPr id="11" name="Marcador de texto 10"/>
          <p:cNvSpPr>
            <a:spLocks noGrp="1"/>
          </p:cNvSpPr>
          <p:nvPr>
            <p:ph type="body" sz="quarter" idx="10"/>
          </p:nvPr>
        </p:nvSpPr>
        <p:spPr>
          <a:xfrm>
            <a:off x="2877698" y="3605311"/>
            <a:ext cx="5326552" cy="1361841"/>
          </a:xfrm>
          <a:prstGeom prst="rect">
            <a:avLst/>
          </a:prstGeom>
        </p:spPr>
        <p:txBody>
          <a:bodyPr vert="horz" lIns="0" tIns="0" rIns="0" bIns="0"/>
          <a:lstStyle>
            <a:lvl1pPr marL="358775" marR="0" indent="-358775" algn="l" defTabSz="914400" rtl="0" eaLnBrk="0" fontAlgn="base" latinLnBrk="0" hangingPunct="0">
              <a:lnSpc>
                <a:spcPct val="100000"/>
              </a:lnSpc>
              <a:spcBef>
                <a:spcPct val="20000"/>
              </a:spcBef>
              <a:spcAft>
                <a:spcPct val="0"/>
              </a:spcAft>
              <a:buClrTx/>
              <a:buSzTx/>
              <a:buFont typeface="+mj-lt"/>
              <a:buAutoNum type="arabicPeriod"/>
              <a:tabLst/>
              <a:defRPr sz="1800" baseline="0"/>
            </a:lvl1pPr>
            <a:lvl2pPr marL="720725" indent="-360363">
              <a:buFont typeface="+mj-lt"/>
              <a:buAutoNum type="arabicPeriod"/>
              <a:defRPr sz="1800">
                <a:latin typeface="Verdana"/>
                <a:cs typeface="Verdana"/>
              </a:defRPr>
            </a:lvl2pPr>
            <a:lvl3pPr marL="1071563" indent="-350838">
              <a:buFont typeface="+mj-lt"/>
              <a:buAutoNum type="arabicPeriod"/>
              <a:defRPr sz="1800">
                <a:latin typeface="Verdana"/>
                <a:cs typeface="Verdana"/>
              </a:defRPr>
            </a:lvl3pPr>
            <a:lvl4pPr marL="1431925" indent="-360363">
              <a:buFont typeface="+mj-lt"/>
              <a:buAutoNum type="arabicPeriod"/>
              <a:defRPr sz="1800">
                <a:latin typeface="Verdana"/>
                <a:cs typeface="Verdana"/>
              </a:defRPr>
            </a:lvl4pPr>
            <a:lvl5pPr marL="1792288" indent="-360363">
              <a:buFont typeface="+mj-lt"/>
              <a:buAutoNum type="arabicPeriod"/>
              <a:defRPr sz="1800">
                <a:latin typeface="Verdana"/>
                <a:cs typeface="Verdana"/>
              </a:defRPr>
            </a:lvl5pPr>
            <a:lvl6pPr marL="2152650" indent="-360363">
              <a:buFont typeface="+mj-lt"/>
              <a:buAutoNum type="arabicPeriod"/>
              <a:defRPr sz="1800">
                <a:latin typeface="Verdana"/>
                <a:cs typeface="Verdana"/>
              </a:defRPr>
            </a:lvl6pPr>
            <a:lvl7pPr marL="2513013" indent="-360363">
              <a:buFont typeface="+mj-lt"/>
              <a:buAutoNum type="arabicPeriod"/>
              <a:defRPr sz="1800">
                <a:latin typeface="Verdana"/>
              </a:defRPr>
            </a:lvl7pPr>
            <a:lvl8pPr marL="2873375" indent="-360363">
              <a:buFont typeface="+mj-lt"/>
              <a:buAutoNum type="arabicPeriod"/>
              <a:defRPr sz="1800">
                <a:latin typeface="Verdana"/>
              </a:defRPr>
            </a:lvl8pPr>
            <a:lvl9pPr marL="3224213" indent="-350838">
              <a:buFont typeface="+mj-lt"/>
              <a:buAutoNum type="arabicPeriod"/>
              <a:defRPr sz="1800">
                <a:latin typeface="Verdana"/>
              </a:defRPr>
            </a:lvl9pPr>
          </a:lstStyle>
          <a:p>
            <a:pPr lvl="0"/>
            <a:r>
              <a:rPr lang="es-ES_tradnl" dirty="0" smtClean="0"/>
              <a:t>Haga clic para modificar el estilo de texto del patrón</a:t>
            </a:r>
          </a:p>
        </p:txBody>
      </p:sp>
      <p:pic>
        <p:nvPicPr>
          <p:cNvPr id="8" name="Picture 3" descr="C:\Users\ADWH\Documents\Admin\logo_Deimos Grup\logo_Deimos_ENG_neg.png"/>
          <p:cNvPicPr>
            <a:picLocks noChangeAspect="1" noChangeArrowheads="1"/>
          </p:cNvPicPr>
          <p:nvPr userDrawn="1"/>
        </p:nvPicPr>
        <p:blipFill>
          <a:blip r:embed="rId3"/>
          <a:srcRect/>
          <a:stretch>
            <a:fillRect/>
          </a:stretch>
        </p:blipFill>
        <p:spPr bwMode="auto">
          <a:xfrm>
            <a:off x="7232075" y="145242"/>
            <a:ext cx="1615044" cy="870574"/>
          </a:xfrm>
          <a:prstGeom prst="rect">
            <a:avLst/>
          </a:prstGeom>
          <a:noFill/>
        </p:spPr>
      </p:pic>
    </p:spTree>
  </p:cSld>
  <p:clrMapOvr>
    <a:masterClrMapping/>
  </p:clrMapOvr>
</p:sldLayout>
</file>

<file path=ppt/slideLayouts/slideLayout26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9_En blanc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Imagen 6" descr="OlaElecnor.png"/>
          <p:cNvPicPr>
            <a:picLocks noChangeAspect="1"/>
          </p:cNvPicPr>
          <p:nvPr userDrawn="1"/>
        </p:nvPicPr>
        <p:blipFill>
          <a:blip r:embed="rId2"/>
          <a:srcRect t="36990"/>
          <a:stretch>
            <a:fillRect/>
          </a:stretch>
        </p:blipFill>
        <p:spPr bwMode="auto">
          <a:xfrm>
            <a:off x="0" y="0"/>
            <a:ext cx="9144000" cy="136048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6" name="Marcador de texto 6"/>
          <p:cNvSpPr txBox="1">
            <a:spLocks/>
          </p:cNvSpPr>
          <p:nvPr userDrawn="1"/>
        </p:nvSpPr>
        <p:spPr bwMode="auto">
          <a:xfrm>
            <a:off x="676275" y="122238"/>
            <a:ext cx="860425" cy="820737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lIns="0" tIns="0" rIns="0" bIns="0"/>
          <a:lstStyle/>
          <a:p>
            <a:pPr marL="342900" indent="-342900">
              <a:spcBef>
                <a:spcPct val="20000"/>
              </a:spcBef>
              <a:defRPr/>
            </a:pPr>
            <a:r>
              <a:rPr lang="es-ES_tradnl" sz="4500" b="1">
                <a:solidFill>
                  <a:schemeClr val="bg1"/>
                </a:solidFill>
                <a:latin typeface="Verdana" pitchFamily="34" charset="0"/>
              </a:rPr>
              <a:t>9</a:t>
            </a:r>
          </a:p>
        </p:txBody>
      </p:sp>
      <p:sp>
        <p:nvSpPr>
          <p:cNvPr id="5" name="Título 1"/>
          <p:cNvSpPr>
            <a:spLocks noGrp="1"/>
          </p:cNvSpPr>
          <p:nvPr>
            <p:ph type="title"/>
          </p:nvPr>
        </p:nvSpPr>
        <p:spPr>
          <a:xfrm>
            <a:off x="2877698" y="2278977"/>
            <a:ext cx="5306068" cy="1143000"/>
          </a:xfrm>
        </p:spPr>
        <p:txBody>
          <a:bodyPr lIns="0" tIns="0" rIns="0" bIns="0" anchor="t"/>
          <a:lstStyle>
            <a:lvl1pPr algn="l">
              <a:defRPr sz="2300" b="1"/>
            </a:lvl1pPr>
          </a:lstStyle>
          <a:p>
            <a:r>
              <a:rPr lang="es-ES_tradnl" smtClean="0"/>
              <a:t>Clic para editar título</a:t>
            </a:r>
            <a:endParaRPr lang="es-ES_tradnl" dirty="0"/>
          </a:p>
        </p:txBody>
      </p:sp>
      <p:sp>
        <p:nvSpPr>
          <p:cNvPr id="11" name="Marcador de texto 10"/>
          <p:cNvSpPr>
            <a:spLocks noGrp="1"/>
          </p:cNvSpPr>
          <p:nvPr>
            <p:ph type="body" sz="quarter" idx="10"/>
          </p:nvPr>
        </p:nvSpPr>
        <p:spPr>
          <a:xfrm>
            <a:off x="2877698" y="3605311"/>
            <a:ext cx="5326552" cy="1361841"/>
          </a:xfrm>
          <a:prstGeom prst="rect">
            <a:avLst/>
          </a:prstGeom>
        </p:spPr>
        <p:txBody>
          <a:bodyPr vert="horz" lIns="0" tIns="0" rIns="0" bIns="0"/>
          <a:lstStyle>
            <a:lvl1pPr marL="358775" marR="0" indent="-358775" algn="l" defTabSz="914400" rtl="0" eaLnBrk="0" fontAlgn="base" latinLnBrk="0" hangingPunct="0">
              <a:lnSpc>
                <a:spcPct val="100000"/>
              </a:lnSpc>
              <a:spcBef>
                <a:spcPct val="20000"/>
              </a:spcBef>
              <a:spcAft>
                <a:spcPct val="0"/>
              </a:spcAft>
              <a:buClrTx/>
              <a:buSzTx/>
              <a:buFont typeface="+mj-lt"/>
              <a:buAutoNum type="arabicPeriod"/>
              <a:tabLst/>
              <a:defRPr sz="1800" baseline="0"/>
            </a:lvl1pPr>
            <a:lvl2pPr marL="720725" indent="-360363">
              <a:buFont typeface="+mj-lt"/>
              <a:buAutoNum type="arabicPeriod"/>
              <a:defRPr sz="1800">
                <a:latin typeface="Verdana"/>
                <a:cs typeface="Verdana"/>
              </a:defRPr>
            </a:lvl2pPr>
            <a:lvl3pPr marL="1071563" indent="-350838">
              <a:buFont typeface="+mj-lt"/>
              <a:buAutoNum type="arabicPeriod"/>
              <a:defRPr sz="1800">
                <a:latin typeface="Verdana"/>
                <a:cs typeface="Verdana"/>
              </a:defRPr>
            </a:lvl3pPr>
            <a:lvl4pPr marL="1431925" indent="-360363">
              <a:buFont typeface="+mj-lt"/>
              <a:buAutoNum type="arabicPeriod"/>
              <a:defRPr sz="1800">
                <a:latin typeface="Verdana"/>
                <a:cs typeface="Verdana"/>
              </a:defRPr>
            </a:lvl4pPr>
            <a:lvl5pPr marL="1792288" indent="-360363">
              <a:buFont typeface="+mj-lt"/>
              <a:buAutoNum type="arabicPeriod"/>
              <a:defRPr sz="1800">
                <a:latin typeface="Verdana"/>
                <a:cs typeface="Verdana"/>
              </a:defRPr>
            </a:lvl5pPr>
            <a:lvl6pPr marL="2152650" indent="-360363">
              <a:buFont typeface="+mj-lt"/>
              <a:buAutoNum type="arabicPeriod"/>
              <a:defRPr sz="1800">
                <a:latin typeface="Verdana"/>
                <a:cs typeface="Verdana"/>
              </a:defRPr>
            </a:lvl6pPr>
            <a:lvl7pPr marL="2513013" indent="-360363">
              <a:buFont typeface="+mj-lt"/>
              <a:buAutoNum type="arabicPeriod"/>
              <a:defRPr sz="1800">
                <a:latin typeface="Verdana"/>
              </a:defRPr>
            </a:lvl7pPr>
            <a:lvl8pPr marL="2873375" indent="-360363">
              <a:buFont typeface="+mj-lt"/>
              <a:buAutoNum type="arabicPeriod"/>
              <a:defRPr sz="1800">
                <a:latin typeface="Verdana"/>
              </a:defRPr>
            </a:lvl8pPr>
            <a:lvl9pPr marL="3224213" indent="-350838">
              <a:buFont typeface="+mj-lt"/>
              <a:buAutoNum type="arabicPeriod"/>
              <a:defRPr sz="1800">
                <a:latin typeface="Verdana"/>
              </a:defRPr>
            </a:lvl9pPr>
          </a:lstStyle>
          <a:p>
            <a:pPr lvl="0"/>
            <a:r>
              <a:rPr lang="es-ES_tradnl" dirty="0" smtClean="0"/>
              <a:t>Haga clic para modificar el estilo de texto del patrón</a:t>
            </a:r>
          </a:p>
        </p:txBody>
      </p:sp>
      <p:pic>
        <p:nvPicPr>
          <p:cNvPr id="8" name="Picture 3" descr="C:\Users\ADWH\Documents\Admin\logo_Deimos Grup\logo_Deimos_ENG_neg.png"/>
          <p:cNvPicPr>
            <a:picLocks noChangeAspect="1" noChangeArrowheads="1"/>
          </p:cNvPicPr>
          <p:nvPr userDrawn="1"/>
        </p:nvPicPr>
        <p:blipFill>
          <a:blip r:embed="rId3"/>
          <a:srcRect/>
          <a:stretch>
            <a:fillRect/>
          </a:stretch>
        </p:blipFill>
        <p:spPr bwMode="auto">
          <a:xfrm>
            <a:off x="7232075" y="145242"/>
            <a:ext cx="1615044" cy="870574"/>
          </a:xfrm>
          <a:prstGeom prst="rect">
            <a:avLst/>
          </a:prstGeom>
          <a:noFill/>
        </p:spPr>
      </p:pic>
    </p:spTree>
  </p:cSld>
  <p:clrMapOvr>
    <a:masterClrMapping/>
  </p:clrMapOvr>
</p:sldLayout>
</file>

<file path=ppt/slideLayouts/slideLayout27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10_En blanc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Imagen 6" descr="OlaElecnor.png"/>
          <p:cNvPicPr>
            <a:picLocks noChangeAspect="1"/>
          </p:cNvPicPr>
          <p:nvPr userDrawn="1"/>
        </p:nvPicPr>
        <p:blipFill>
          <a:blip r:embed="rId2"/>
          <a:srcRect t="36990"/>
          <a:stretch>
            <a:fillRect/>
          </a:stretch>
        </p:blipFill>
        <p:spPr bwMode="auto">
          <a:xfrm>
            <a:off x="0" y="0"/>
            <a:ext cx="9144000" cy="136048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6" name="Marcador de texto 6"/>
          <p:cNvSpPr txBox="1">
            <a:spLocks/>
          </p:cNvSpPr>
          <p:nvPr userDrawn="1"/>
        </p:nvSpPr>
        <p:spPr bwMode="auto">
          <a:xfrm>
            <a:off x="676275" y="122238"/>
            <a:ext cx="860425" cy="820737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lIns="0" tIns="0" rIns="0" bIns="0"/>
          <a:lstStyle/>
          <a:p>
            <a:pPr marL="342900" indent="-342900">
              <a:spcBef>
                <a:spcPct val="20000"/>
              </a:spcBef>
              <a:defRPr/>
            </a:pPr>
            <a:r>
              <a:rPr lang="es-ES_tradnl" sz="4500" b="1">
                <a:solidFill>
                  <a:schemeClr val="bg1"/>
                </a:solidFill>
                <a:latin typeface="Verdana" pitchFamily="34" charset="0"/>
              </a:rPr>
              <a:t>10</a:t>
            </a:r>
          </a:p>
        </p:txBody>
      </p:sp>
      <p:sp>
        <p:nvSpPr>
          <p:cNvPr id="5" name="Título 1"/>
          <p:cNvSpPr>
            <a:spLocks noGrp="1"/>
          </p:cNvSpPr>
          <p:nvPr>
            <p:ph type="title"/>
          </p:nvPr>
        </p:nvSpPr>
        <p:spPr>
          <a:xfrm>
            <a:off x="2877698" y="2278977"/>
            <a:ext cx="5306068" cy="1143000"/>
          </a:xfrm>
        </p:spPr>
        <p:txBody>
          <a:bodyPr lIns="0" tIns="0" rIns="0" bIns="0" anchor="t"/>
          <a:lstStyle>
            <a:lvl1pPr algn="l">
              <a:defRPr sz="2300" b="1"/>
            </a:lvl1pPr>
          </a:lstStyle>
          <a:p>
            <a:r>
              <a:rPr lang="es-ES_tradnl" smtClean="0"/>
              <a:t>Clic para editar título</a:t>
            </a:r>
            <a:endParaRPr lang="es-ES_tradnl" dirty="0"/>
          </a:p>
        </p:txBody>
      </p:sp>
      <p:sp>
        <p:nvSpPr>
          <p:cNvPr id="11" name="Marcador de texto 10"/>
          <p:cNvSpPr>
            <a:spLocks noGrp="1"/>
          </p:cNvSpPr>
          <p:nvPr>
            <p:ph type="body" sz="quarter" idx="10"/>
          </p:nvPr>
        </p:nvSpPr>
        <p:spPr>
          <a:xfrm>
            <a:off x="2877698" y="3605311"/>
            <a:ext cx="5326552" cy="1361841"/>
          </a:xfrm>
          <a:prstGeom prst="rect">
            <a:avLst/>
          </a:prstGeom>
        </p:spPr>
        <p:txBody>
          <a:bodyPr vert="horz" lIns="0" tIns="0" rIns="0" bIns="0"/>
          <a:lstStyle>
            <a:lvl1pPr marL="358775" marR="0" indent="-358775" algn="l" defTabSz="914400" rtl="0" eaLnBrk="0" fontAlgn="base" latinLnBrk="0" hangingPunct="0">
              <a:lnSpc>
                <a:spcPct val="100000"/>
              </a:lnSpc>
              <a:spcBef>
                <a:spcPct val="20000"/>
              </a:spcBef>
              <a:spcAft>
                <a:spcPct val="0"/>
              </a:spcAft>
              <a:buClrTx/>
              <a:buSzTx/>
              <a:buFont typeface="+mj-lt"/>
              <a:buAutoNum type="arabicPeriod"/>
              <a:tabLst/>
              <a:defRPr sz="1800" baseline="0"/>
            </a:lvl1pPr>
            <a:lvl2pPr marL="720725" indent="-360363">
              <a:buFont typeface="+mj-lt"/>
              <a:buAutoNum type="arabicPeriod"/>
              <a:defRPr sz="1800">
                <a:latin typeface="Verdana"/>
                <a:cs typeface="Verdana"/>
              </a:defRPr>
            </a:lvl2pPr>
            <a:lvl3pPr marL="1071563" indent="-350838">
              <a:buFont typeface="+mj-lt"/>
              <a:buAutoNum type="arabicPeriod"/>
              <a:defRPr sz="1800">
                <a:latin typeface="Verdana"/>
                <a:cs typeface="Verdana"/>
              </a:defRPr>
            </a:lvl3pPr>
            <a:lvl4pPr marL="1431925" indent="-360363">
              <a:buFont typeface="+mj-lt"/>
              <a:buAutoNum type="arabicPeriod"/>
              <a:defRPr sz="1800">
                <a:latin typeface="Verdana"/>
                <a:cs typeface="Verdana"/>
              </a:defRPr>
            </a:lvl4pPr>
            <a:lvl5pPr marL="1792288" indent="-360363">
              <a:buFont typeface="+mj-lt"/>
              <a:buAutoNum type="arabicPeriod"/>
              <a:defRPr sz="1800">
                <a:latin typeface="Verdana"/>
                <a:cs typeface="Verdana"/>
              </a:defRPr>
            </a:lvl5pPr>
            <a:lvl6pPr marL="2152650" indent="-360363">
              <a:buFont typeface="+mj-lt"/>
              <a:buAutoNum type="arabicPeriod"/>
              <a:defRPr sz="1800">
                <a:latin typeface="Verdana"/>
                <a:cs typeface="Verdana"/>
              </a:defRPr>
            </a:lvl6pPr>
            <a:lvl7pPr marL="2513013" indent="-360363">
              <a:buFont typeface="+mj-lt"/>
              <a:buAutoNum type="arabicPeriod"/>
              <a:defRPr sz="1800">
                <a:latin typeface="Verdana"/>
              </a:defRPr>
            </a:lvl7pPr>
            <a:lvl8pPr marL="2873375" indent="-360363">
              <a:buFont typeface="+mj-lt"/>
              <a:buAutoNum type="arabicPeriod"/>
              <a:defRPr sz="1800">
                <a:latin typeface="Verdana"/>
              </a:defRPr>
            </a:lvl8pPr>
            <a:lvl9pPr marL="3224213" indent="-350838">
              <a:buFont typeface="+mj-lt"/>
              <a:buAutoNum type="arabicPeriod"/>
              <a:defRPr sz="1800">
                <a:latin typeface="Verdana"/>
              </a:defRPr>
            </a:lvl9pPr>
          </a:lstStyle>
          <a:p>
            <a:pPr lvl="0"/>
            <a:r>
              <a:rPr lang="es-ES_tradnl" dirty="0" smtClean="0"/>
              <a:t>Haga clic para modificar el estilo de texto del patrón</a:t>
            </a:r>
          </a:p>
        </p:txBody>
      </p:sp>
      <p:pic>
        <p:nvPicPr>
          <p:cNvPr id="8" name="Picture 3" descr="C:\Users\ADWH\Documents\Admin\logo_Deimos Grup\logo_Deimos_ENG_neg.png"/>
          <p:cNvPicPr>
            <a:picLocks noChangeAspect="1" noChangeArrowheads="1"/>
          </p:cNvPicPr>
          <p:nvPr userDrawn="1"/>
        </p:nvPicPr>
        <p:blipFill>
          <a:blip r:embed="rId3"/>
          <a:srcRect/>
          <a:stretch>
            <a:fillRect/>
          </a:stretch>
        </p:blipFill>
        <p:spPr bwMode="auto">
          <a:xfrm>
            <a:off x="7232075" y="145242"/>
            <a:ext cx="1615044" cy="870574"/>
          </a:xfrm>
          <a:prstGeom prst="rect">
            <a:avLst/>
          </a:prstGeom>
          <a:noFill/>
        </p:spPr>
      </p:pic>
    </p:spTree>
  </p:cSld>
  <p:clrMapOvr>
    <a:masterClrMapping/>
  </p:clrMapOvr>
</p:sldLayout>
</file>

<file path=ppt/slideLayouts/slideLayout28.xml><?xml version="1.0" encoding="utf-8"?>
<p:sldLayout xmlns:a="http://schemas.openxmlformats.org/drawingml/2006/main" xmlns:r="http://schemas.openxmlformats.org/officeDocument/2006/relationships" xmlns:p="http://schemas.openxmlformats.org/presentationml/2006/main" userDrawn="1">
  <p:cSld name="Título y objetos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Imagen 6" descr="CurvaElecnor.png"/>
          <p:cNvPicPr>
            <a:picLocks noChangeAspect="1"/>
          </p:cNvPicPr>
          <p:nvPr userDrawn="1"/>
        </p:nvPicPr>
        <p:blipFill>
          <a:blip r:embed="rId2"/>
          <a:srcRect/>
          <a:stretch>
            <a:fillRect/>
          </a:stretch>
        </p:blipFill>
        <p:spPr bwMode="auto">
          <a:xfrm>
            <a:off x="0" y="889000"/>
            <a:ext cx="9144000" cy="49053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2" name="Título 1"/>
          <p:cNvSpPr>
            <a:spLocks noGrp="1"/>
          </p:cNvSpPr>
          <p:nvPr>
            <p:ph type="title"/>
          </p:nvPr>
        </p:nvSpPr>
        <p:spPr>
          <a:xfrm>
            <a:off x="871200" y="302400"/>
            <a:ext cx="6346800" cy="619200"/>
          </a:xfrm>
        </p:spPr>
        <p:txBody>
          <a:bodyPr lIns="0" tIns="0" rIns="0" bIns="0" anchor="t">
            <a:normAutofit/>
          </a:bodyPr>
          <a:lstStyle>
            <a:lvl1pPr algn="l">
              <a:defRPr sz="1800" b="1"/>
            </a:lvl1pPr>
          </a:lstStyle>
          <a:p>
            <a:r>
              <a:rPr lang="es-ES_tradnl" dirty="0" smtClean="0"/>
              <a:t>Clic para editar título</a:t>
            </a:r>
            <a:endParaRPr lang="es-ES_tradnl" dirty="0"/>
          </a:p>
        </p:txBody>
      </p:sp>
      <p:sp>
        <p:nvSpPr>
          <p:cNvPr id="13" name="Marcador de texto 12"/>
          <p:cNvSpPr>
            <a:spLocks noGrp="1"/>
          </p:cNvSpPr>
          <p:nvPr>
            <p:ph type="body" sz="quarter" idx="14"/>
          </p:nvPr>
        </p:nvSpPr>
        <p:spPr>
          <a:xfrm>
            <a:off x="871200" y="2038350"/>
            <a:ext cx="7877175" cy="4127500"/>
          </a:xfrm>
          <a:prstGeom prst="rect">
            <a:avLst/>
          </a:prstGeom>
        </p:spPr>
        <p:txBody>
          <a:bodyPr lIns="0" tIns="0" rIns="0" bIns="0"/>
          <a:lstStyle>
            <a:lvl1pPr algn="l">
              <a:spcAft>
                <a:spcPts val="1000"/>
              </a:spcAft>
              <a:buNone/>
              <a:defRPr lang="es-ES_tradnl" sz="1800" kern="1200" dirty="0" smtClean="0">
                <a:solidFill>
                  <a:schemeClr val="tx1"/>
                </a:solidFill>
                <a:latin typeface="Verdana"/>
                <a:ea typeface="ＭＳ Ｐゴシック" charset="-128"/>
                <a:cs typeface="ＭＳ Ｐゴシック" charset="-128"/>
              </a:defRPr>
            </a:lvl1pPr>
            <a:lvl2pPr>
              <a:buClr>
                <a:schemeClr val="accent2"/>
              </a:buClr>
              <a:buSzPct val="130000"/>
              <a:buFont typeface="Arial"/>
              <a:buChar char="•"/>
              <a:defRPr lang="es-ES_tradnl" sz="1600" kern="1200" dirty="0" smtClean="0">
                <a:solidFill>
                  <a:schemeClr val="tx1"/>
                </a:solidFill>
                <a:latin typeface="Verdana"/>
                <a:ea typeface="ＭＳ Ｐゴシック" charset="-128"/>
                <a:cs typeface="+mn-cs"/>
              </a:defRPr>
            </a:lvl2pPr>
            <a:lvl3pPr marL="982663" indent="-265113">
              <a:buSzPct val="130000"/>
              <a:defRPr lang="es-ES_tradnl" sz="1600" kern="1200" dirty="0" smtClean="0">
                <a:solidFill>
                  <a:schemeClr val="tx1"/>
                </a:solidFill>
                <a:latin typeface="Verdana"/>
                <a:ea typeface="ＭＳ Ｐゴシック" charset="-128"/>
                <a:cs typeface="+mn-cs"/>
              </a:defRPr>
            </a:lvl3pPr>
            <a:lvl4pPr marL="1260475" indent="-277813">
              <a:buClr>
                <a:srgbClr val="FABE80"/>
              </a:buClr>
              <a:buSzPct val="130000"/>
              <a:buFont typeface="Arial"/>
              <a:buChar char="•"/>
              <a:defRPr lang="es-ES_tradnl" sz="1600" i="1" kern="1200" dirty="0" smtClean="0">
                <a:solidFill>
                  <a:schemeClr val="tx1"/>
                </a:solidFill>
                <a:latin typeface="Verdana"/>
                <a:ea typeface="ＭＳ Ｐゴシック" charset="-128"/>
                <a:cs typeface="+mn-cs"/>
              </a:defRPr>
            </a:lvl4pPr>
            <a:lvl5pPr marL="1525588" indent="-265113">
              <a:buClr>
                <a:srgbClr val="809FC3"/>
              </a:buClr>
              <a:buFont typeface="Arial"/>
              <a:buChar char="•"/>
              <a:defRPr lang="es-ES_tradnl" sz="1400" i="1" kern="1200" dirty="0">
                <a:solidFill>
                  <a:schemeClr val="tx1"/>
                </a:solidFill>
                <a:latin typeface="Verdana"/>
                <a:ea typeface="ＭＳ Ｐゴシック" charset="-128"/>
                <a:cs typeface="+mn-cs"/>
              </a:defRPr>
            </a:lvl5pPr>
          </a:lstStyle>
          <a:p>
            <a:pPr lvl="0"/>
            <a:r>
              <a:rPr lang="es-ES_tradnl" dirty="0" smtClean="0"/>
              <a:t>Haga clic para modificar el estilo de texto del patrón</a:t>
            </a:r>
          </a:p>
          <a:p>
            <a:pPr lvl="1"/>
            <a:r>
              <a:rPr lang="es-ES_tradnl" dirty="0" smtClean="0"/>
              <a:t>Segundo nivel</a:t>
            </a:r>
          </a:p>
          <a:p>
            <a:pPr lvl="2"/>
            <a:r>
              <a:rPr lang="es-ES_tradnl" dirty="0" smtClean="0"/>
              <a:t>Tercer nivel</a:t>
            </a:r>
          </a:p>
          <a:p>
            <a:pPr lvl="3"/>
            <a:r>
              <a:rPr lang="es-ES_tradnl" dirty="0" smtClean="0"/>
              <a:t>Cuarto nivel</a:t>
            </a:r>
          </a:p>
          <a:p>
            <a:pPr lvl="4"/>
            <a:r>
              <a:rPr lang="es-ES_tradnl" dirty="0" smtClean="0"/>
              <a:t>Quinto nivel</a:t>
            </a:r>
            <a:endParaRPr lang="es-ES_tradnl" dirty="0"/>
          </a:p>
        </p:txBody>
      </p:sp>
      <p:sp>
        <p:nvSpPr>
          <p:cNvPr id="6" name="Marcador de fecha 3"/>
          <p:cNvSpPr>
            <a:spLocks noGrp="1"/>
          </p:cNvSpPr>
          <p:nvPr>
            <p:ph type="dt" sz="half" idx="15"/>
          </p:nvPr>
        </p:nvSpPr>
        <p:spPr>
          <a:xfrm>
            <a:off x="6249988" y="6565900"/>
            <a:ext cx="1903412" cy="136525"/>
          </a:xfrm>
          <a:prstGeom prst="rect">
            <a:avLst/>
          </a:prstGeom>
        </p:spPr>
        <p:txBody>
          <a:bodyPr lIns="0" tIns="0" rIns="0" bIns="0" anchor="t" anchorCtr="0"/>
          <a:lstStyle>
            <a:lvl1pPr algn="r" eaLnBrk="1" hangingPunct="1">
              <a:defRPr sz="900">
                <a:latin typeface="Arial" pitchFamily="34" charset="0"/>
                <a:ea typeface="ＭＳ Ｐゴシック"/>
                <a:cs typeface="+mn-cs"/>
              </a:defRPr>
            </a:lvl1pPr>
          </a:lstStyle>
          <a:p>
            <a:pPr>
              <a:defRPr/>
            </a:pPr>
            <a:endParaRPr lang="es-ES_tradnl"/>
          </a:p>
        </p:txBody>
      </p:sp>
      <p:sp>
        <p:nvSpPr>
          <p:cNvPr id="7" name="Marcador de pie de página 4"/>
          <p:cNvSpPr>
            <a:spLocks noGrp="1"/>
          </p:cNvSpPr>
          <p:nvPr>
            <p:ph type="ftr" sz="quarter" idx="16"/>
          </p:nvPr>
        </p:nvSpPr>
        <p:spPr>
          <a:xfrm>
            <a:off x="882650" y="6565900"/>
            <a:ext cx="2895600" cy="136525"/>
          </a:xfrm>
          <a:prstGeom prst="rect">
            <a:avLst/>
          </a:prstGeom>
        </p:spPr>
        <p:txBody>
          <a:bodyPr lIns="0" tIns="0" rIns="0" bIns="0"/>
          <a:lstStyle>
            <a:lvl1pPr algn="l" eaLnBrk="1" hangingPunct="1">
              <a:defRPr sz="900">
                <a:latin typeface="Arial" pitchFamily="34" charset="0"/>
                <a:ea typeface="ＭＳ Ｐゴシック"/>
                <a:cs typeface="+mn-cs"/>
              </a:defRPr>
            </a:lvl1pPr>
          </a:lstStyle>
          <a:p>
            <a:pPr>
              <a:defRPr/>
            </a:pPr>
            <a:endParaRPr lang="es-ES_tradnl"/>
          </a:p>
        </p:txBody>
      </p:sp>
      <p:sp>
        <p:nvSpPr>
          <p:cNvPr id="8" name="Marcador de número de diapositiva 5"/>
          <p:cNvSpPr>
            <a:spLocks noGrp="1"/>
          </p:cNvSpPr>
          <p:nvPr>
            <p:ph type="sldNum" sz="quarter" idx="17"/>
          </p:nvPr>
        </p:nvSpPr>
        <p:spPr>
          <a:xfrm>
            <a:off x="8439150" y="6565900"/>
            <a:ext cx="265113" cy="136525"/>
          </a:xfrm>
          <a:prstGeom prst="rect">
            <a:avLst/>
          </a:prstGeom>
        </p:spPr>
        <p:txBody>
          <a:bodyPr vert="horz" wrap="square" lIns="0" tIns="0" rIns="0" bIns="0" numCol="1" anchor="t" anchorCtr="0" compatLnSpc="1">
            <a:prstTxWarp prst="textNoShape">
              <a:avLst/>
            </a:prstTxWarp>
          </a:bodyPr>
          <a:lstStyle>
            <a:lvl1pPr eaLnBrk="1" hangingPunct="1">
              <a:defRPr sz="900"/>
            </a:lvl1pPr>
          </a:lstStyle>
          <a:p>
            <a:pPr>
              <a:defRPr/>
            </a:pPr>
            <a:fld id="{F24EDA8B-BC40-4ECA-AB86-2A1658B1BFC5}" type="slidenum">
              <a:rPr lang="es-ES_tradnl" altLang="es-ES"/>
              <a:pPr>
                <a:defRPr/>
              </a:pPr>
              <a:t>‹#›</a:t>
            </a:fld>
            <a:endParaRPr lang="es-ES_tradnl" altLang="es-ES"/>
          </a:p>
        </p:txBody>
      </p:sp>
      <p:pic>
        <p:nvPicPr>
          <p:cNvPr id="9" name="Picture 2" descr="C:\Users\ADWH\Documents\Admin\logo_Deimos Grup\logo_Deimos_ENG_pos.jpg"/>
          <p:cNvPicPr>
            <a:picLocks noChangeAspect="1" noChangeArrowheads="1"/>
          </p:cNvPicPr>
          <p:nvPr userDrawn="1"/>
        </p:nvPicPr>
        <p:blipFill>
          <a:blip r:embed="rId3"/>
          <a:srcRect/>
          <a:stretch>
            <a:fillRect/>
          </a:stretch>
        </p:blipFill>
        <p:spPr bwMode="auto">
          <a:xfrm>
            <a:off x="7291450" y="225629"/>
            <a:ext cx="1600460" cy="862713"/>
          </a:xfrm>
          <a:prstGeom prst="rect">
            <a:avLst/>
          </a:prstGeom>
          <a:noFill/>
        </p:spPr>
      </p:pic>
    </p:spTree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theme" Target="../theme/theme1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5" Type="http://schemas.openxmlformats.org/officeDocument/2006/relationships/slideLayout" Target="../slideLayouts/slideLayout5.xml"/><Relationship Id="rId4" Type="http://schemas.openxmlformats.org/officeDocument/2006/relationships/slideLayout" Target="../slideLayouts/slideLayout4.xml"/></Relationships>
</file>

<file path=ppt/slideMasters/_rels/slideMaster2.xml.rels><?xml version="1.0" encoding="UTF-8" standalone="yes"?>
<Relationships xmlns="http://schemas.openxmlformats.org/package/2006/relationships"><Relationship Id="rId3" Type="http://schemas.openxmlformats.org/officeDocument/2006/relationships/theme" Target="../theme/theme2.xml"/><Relationship Id="rId2" Type="http://schemas.openxmlformats.org/officeDocument/2006/relationships/slideLayout" Target="../slideLayouts/slideLayout9.xml"/><Relationship Id="rId1" Type="http://schemas.openxmlformats.org/officeDocument/2006/relationships/slideLayout" Target="../slideLayouts/slideLayout8.xml"/></Relationships>
</file>

<file path=ppt/slideMasters/_rels/slideMaster3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17.xml"/><Relationship Id="rId3" Type="http://schemas.openxmlformats.org/officeDocument/2006/relationships/slideLayout" Target="../slideLayouts/slideLayout12.xml"/><Relationship Id="rId7" Type="http://schemas.openxmlformats.org/officeDocument/2006/relationships/slideLayout" Target="../slideLayouts/slideLayout16.xml"/><Relationship Id="rId2" Type="http://schemas.openxmlformats.org/officeDocument/2006/relationships/slideLayout" Target="../slideLayouts/slideLayout11.xml"/><Relationship Id="rId1" Type="http://schemas.openxmlformats.org/officeDocument/2006/relationships/slideLayout" Target="../slideLayouts/slideLayout10.xml"/><Relationship Id="rId6" Type="http://schemas.openxmlformats.org/officeDocument/2006/relationships/slideLayout" Target="../slideLayouts/slideLayout15.xml"/><Relationship Id="rId5" Type="http://schemas.openxmlformats.org/officeDocument/2006/relationships/slideLayout" Target="../slideLayouts/slideLayout14.xml"/><Relationship Id="rId4" Type="http://schemas.openxmlformats.org/officeDocument/2006/relationships/slideLayout" Target="../slideLayouts/slideLayout13.xml"/><Relationship Id="rId9" Type="http://schemas.openxmlformats.org/officeDocument/2006/relationships/theme" Target="../theme/theme3.xml"/></Relationships>
</file>

<file path=ppt/slideMasters/_rels/slideMaster4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25.xml"/><Relationship Id="rId3" Type="http://schemas.openxmlformats.org/officeDocument/2006/relationships/slideLayout" Target="../slideLayouts/slideLayout20.xml"/><Relationship Id="rId7" Type="http://schemas.openxmlformats.org/officeDocument/2006/relationships/slideLayout" Target="../slideLayouts/slideLayout24.xml"/><Relationship Id="rId12" Type="http://schemas.openxmlformats.org/officeDocument/2006/relationships/theme" Target="../theme/theme4.xml"/><Relationship Id="rId2" Type="http://schemas.openxmlformats.org/officeDocument/2006/relationships/slideLayout" Target="../slideLayouts/slideLayout19.xml"/><Relationship Id="rId1" Type="http://schemas.openxmlformats.org/officeDocument/2006/relationships/slideLayout" Target="../slideLayouts/slideLayout18.xml"/><Relationship Id="rId6" Type="http://schemas.openxmlformats.org/officeDocument/2006/relationships/slideLayout" Target="../slideLayouts/slideLayout23.xml"/><Relationship Id="rId11" Type="http://schemas.openxmlformats.org/officeDocument/2006/relationships/slideLayout" Target="../slideLayouts/slideLayout28.xml"/><Relationship Id="rId5" Type="http://schemas.openxmlformats.org/officeDocument/2006/relationships/slideLayout" Target="../slideLayouts/slideLayout22.xml"/><Relationship Id="rId10" Type="http://schemas.openxmlformats.org/officeDocument/2006/relationships/slideLayout" Target="../slideLayouts/slideLayout27.xml"/><Relationship Id="rId4" Type="http://schemas.openxmlformats.org/officeDocument/2006/relationships/slideLayout" Target="../slideLayouts/slideLayout21.xml"/><Relationship Id="rId9" Type="http://schemas.openxmlformats.org/officeDocument/2006/relationships/slideLayout" Target="../slideLayouts/slideLayout26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 preserve="1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2290" name="Marcador de título 1"/>
          <p:cNvSpPr>
            <a:spLocks noGrp="1"/>
          </p:cNvSpPr>
          <p:nvPr>
            <p:ph type="title"/>
          </p:nvPr>
        </p:nvSpPr>
        <p:spPr bwMode="auto">
          <a:xfrm>
            <a:off x="457200" y="274638"/>
            <a:ext cx="8229600" cy="11430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91440" tIns="45720" rIns="91440" bIns="45720" numCol="1" anchor="ctr" anchorCtr="0" compatLnSpc="1">
            <a:prstTxWarp prst="textNoShape">
              <a:avLst/>
            </a:prstTxWarp>
          </a:bodyPr>
          <a:lstStyle/>
          <a:p>
            <a:pPr lvl="0"/>
            <a:r>
              <a:rPr lang="es-ES_tradnl" altLang="es-ES" smtClean="0"/>
              <a:t>Clic para editar título</a:t>
            </a:r>
          </a:p>
        </p:txBody>
      </p:sp>
      <p:sp>
        <p:nvSpPr>
          <p:cNvPr id="12291" name="Marcador de texto 2"/>
          <p:cNvSpPr>
            <a:spLocks noGrp="1"/>
          </p:cNvSpPr>
          <p:nvPr>
            <p:ph type="body" idx="1"/>
          </p:nvPr>
        </p:nvSpPr>
        <p:spPr bwMode="auto">
          <a:xfrm>
            <a:off x="457200" y="1600200"/>
            <a:ext cx="8229600" cy="452596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pPr lvl="0"/>
            <a:r>
              <a:rPr lang="es-ES_tradnl" altLang="es-ES" smtClean="0"/>
              <a:t>Haga clic para modificar el estilo de texto del patrón</a:t>
            </a:r>
          </a:p>
          <a:p>
            <a:pPr lvl="1"/>
            <a:r>
              <a:rPr lang="es-ES_tradnl" altLang="es-ES" smtClean="0"/>
              <a:t>Segundo nivel</a:t>
            </a:r>
          </a:p>
          <a:p>
            <a:pPr lvl="2"/>
            <a:r>
              <a:rPr lang="es-ES_tradnl" altLang="es-ES" smtClean="0"/>
              <a:t>Tercer nivel</a:t>
            </a:r>
          </a:p>
          <a:p>
            <a:pPr lvl="3"/>
            <a:r>
              <a:rPr lang="es-ES_tradnl" altLang="es-ES" smtClean="0"/>
              <a:t>Cuarto nivel</a:t>
            </a:r>
          </a:p>
          <a:p>
            <a:pPr lvl="4"/>
            <a:r>
              <a:rPr lang="es-ES_tradnl" altLang="es-ES" smtClean="0"/>
              <a:t>Quinto nivel</a:t>
            </a:r>
          </a:p>
        </p:txBody>
      </p:sp>
      <p:sp>
        <p:nvSpPr>
          <p:cNvPr id="4" name="Marcador de fecha 3"/>
          <p:cNvSpPr>
            <a:spLocks noGrp="1"/>
          </p:cNvSpPr>
          <p:nvPr>
            <p:ph type="dt" sz="half" idx="2"/>
          </p:nvPr>
        </p:nvSpPr>
        <p:spPr>
          <a:xfrm>
            <a:off x="457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 eaLnBrk="0" hangingPunct="0">
              <a:defRPr sz="1200">
                <a:solidFill>
                  <a:srgbClr val="0F2D73"/>
                </a:solidFill>
                <a:latin typeface="Verdana"/>
                <a:ea typeface="ＭＳ Ｐゴシック" charset="-128"/>
                <a:cs typeface="ＭＳ Ｐゴシック" charset="-128"/>
              </a:defRPr>
            </a:lvl1pPr>
          </a:lstStyle>
          <a:p>
            <a:pPr>
              <a:defRPr/>
            </a:pPr>
            <a:endParaRPr lang="es-ES_tradnl"/>
          </a:p>
        </p:txBody>
      </p:sp>
      <p:sp>
        <p:nvSpPr>
          <p:cNvPr id="5" name="Marcador de pie de página 4"/>
          <p:cNvSpPr>
            <a:spLocks noGrp="1"/>
          </p:cNvSpPr>
          <p:nvPr>
            <p:ph type="ftr" sz="quarter" idx="3"/>
          </p:nvPr>
        </p:nvSpPr>
        <p:spPr>
          <a:xfrm>
            <a:off x="3124200" y="6356350"/>
            <a:ext cx="2895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 eaLnBrk="0" hangingPunct="0">
              <a:defRPr sz="1200">
                <a:solidFill>
                  <a:srgbClr val="0F2D73"/>
                </a:solidFill>
                <a:latin typeface="Verdana"/>
                <a:ea typeface="ＭＳ Ｐゴシック" charset="-128"/>
                <a:cs typeface="ＭＳ Ｐゴシック" charset="-128"/>
              </a:defRPr>
            </a:lvl1pPr>
          </a:lstStyle>
          <a:p>
            <a:pPr>
              <a:defRPr/>
            </a:pPr>
            <a:endParaRPr lang="es-ES_tradnl"/>
          </a:p>
        </p:txBody>
      </p:sp>
      <p:sp>
        <p:nvSpPr>
          <p:cNvPr id="6" name="Marcador de número de diapositiva 5"/>
          <p:cNvSpPr>
            <a:spLocks noGrp="1"/>
          </p:cNvSpPr>
          <p:nvPr>
            <p:ph type="sldNum" sz="quarter" idx="4"/>
          </p:nvPr>
        </p:nvSpPr>
        <p:spPr>
          <a:xfrm>
            <a:off x="6553200" y="6356350"/>
            <a:ext cx="2133600" cy="365125"/>
          </a:xfrm>
          <a:prstGeom prst="rect">
            <a:avLst/>
          </a:prstGeom>
        </p:spPr>
        <p:txBody>
          <a:bodyPr vert="horz" wrap="square" lIns="91440" tIns="45720" rIns="91440" bIns="45720" numCol="1" anchor="ctr" anchorCtr="0" compatLnSpc="1">
            <a:prstTxWarp prst="textNoShape">
              <a:avLst/>
            </a:prstTxWarp>
          </a:bodyPr>
          <a:lstStyle>
            <a:lvl1pPr algn="r">
              <a:defRPr sz="1200">
                <a:solidFill>
                  <a:srgbClr val="0F2D73"/>
                </a:solidFill>
                <a:latin typeface="Verdana" pitchFamily="34" charset="0"/>
              </a:defRPr>
            </a:lvl1pPr>
          </a:lstStyle>
          <a:p>
            <a:pPr>
              <a:defRPr/>
            </a:pPr>
            <a:fld id="{4107CBC7-0DB5-478B-BFF5-6CD0CFFF0EFD}" type="slidenum">
              <a:rPr lang="es-ES_tradnl" altLang="es-ES"/>
              <a:pPr>
                <a:defRPr/>
              </a:pPr>
              <a:t>‹#›</a:t>
            </a:fld>
            <a:endParaRPr lang="es-ES_tradnl" altLang="es-ES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7708" r:id="rId1"/>
    <p:sldLayoutId id="2147487709" r:id="rId2"/>
    <p:sldLayoutId id="2147487710" r:id="rId3"/>
    <p:sldLayoutId id="2147487711" r:id="rId4"/>
    <p:sldLayoutId id="2147487712" r:id="rId5"/>
    <p:sldLayoutId id="2147487713" r:id="rId6"/>
    <p:sldLayoutId id="2147487714" r:id="rId7"/>
  </p:sldLayoutIdLst>
  <p:hf hdr="0" ftr="0" dt="0"/>
  <p:txStyles>
    <p:titleStyle>
      <a:lvl1pPr algn="ctr" defTabSz="457200" rtl="0" eaLnBrk="0" fontAlgn="base" hangingPunct="0">
        <a:spcBef>
          <a:spcPct val="0"/>
        </a:spcBef>
        <a:spcAft>
          <a:spcPct val="0"/>
        </a:spcAft>
        <a:defRPr sz="4400" kern="1200">
          <a:solidFill>
            <a:schemeClr val="tx1"/>
          </a:solidFill>
          <a:latin typeface="Verdana"/>
          <a:ea typeface="MS PGothic" pitchFamily="34" charset="-128"/>
          <a:cs typeface="ＭＳ Ｐゴシック" charset="-128"/>
        </a:defRPr>
      </a:lvl1pPr>
      <a:lvl2pPr algn="ctr" defTabSz="457200" rtl="0" eaLnBrk="0" fontAlgn="base" hangingPunct="0">
        <a:spcBef>
          <a:spcPct val="0"/>
        </a:spcBef>
        <a:spcAft>
          <a:spcPct val="0"/>
        </a:spcAft>
        <a:defRPr sz="4400">
          <a:solidFill>
            <a:schemeClr val="tx1"/>
          </a:solidFill>
          <a:latin typeface="Verdana" charset="0"/>
          <a:ea typeface="MS PGothic" pitchFamily="34" charset="-128"/>
          <a:cs typeface="ＭＳ Ｐゴシック" charset="-128"/>
        </a:defRPr>
      </a:lvl2pPr>
      <a:lvl3pPr algn="ctr" defTabSz="457200" rtl="0" eaLnBrk="0" fontAlgn="base" hangingPunct="0">
        <a:spcBef>
          <a:spcPct val="0"/>
        </a:spcBef>
        <a:spcAft>
          <a:spcPct val="0"/>
        </a:spcAft>
        <a:defRPr sz="4400">
          <a:solidFill>
            <a:schemeClr val="tx1"/>
          </a:solidFill>
          <a:latin typeface="Verdana" charset="0"/>
          <a:ea typeface="MS PGothic" pitchFamily="34" charset="-128"/>
          <a:cs typeface="ＭＳ Ｐゴシック" charset="-128"/>
        </a:defRPr>
      </a:lvl3pPr>
      <a:lvl4pPr algn="ctr" defTabSz="457200" rtl="0" eaLnBrk="0" fontAlgn="base" hangingPunct="0">
        <a:spcBef>
          <a:spcPct val="0"/>
        </a:spcBef>
        <a:spcAft>
          <a:spcPct val="0"/>
        </a:spcAft>
        <a:defRPr sz="4400">
          <a:solidFill>
            <a:schemeClr val="tx1"/>
          </a:solidFill>
          <a:latin typeface="Verdana" charset="0"/>
          <a:ea typeface="MS PGothic" pitchFamily="34" charset="-128"/>
          <a:cs typeface="ＭＳ Ｐゴシック" charset="-128"/>
        </a:defRPr>
      </a:lvl4pPr>
      <a:lvl5pPr algn="ctr" defTabSz="457200" rtl="0" eaLnBrk="0" fontAlgn="base" hangingPunct="0">
        <a:spcBef>
          <a:spcPct val="0"/>
        </a:spcBef>
        <a:spcAft>
          <a:spcPct val="0"/>
        </a:spcAft>
        <a:defRPr sz="4400">
          <a:solidFill>
            <a:schemeClr val="tx1"/>
          </a:solidFill>
          <a:latin typeface="Verdana" charset="0"/>
          <a:ea typeface="MS PGothic" pitchFamily="34" charset="-128"/>
          <a:cs typeface="ＭＳ Ｐゴシック" charset="-128"/>
        </a:defRPr>
      </a:lvl5pPr>
      <a:lvl6pPr marL="457200" algn="ctr" defTabSz="457200" rtl="0" eaLnBrk="1" fontAlgn="base" hangingPunct="1">
        <a:spcBef>
          <a:spcPct val="0"/>
        </a:spcBef>
        <a:spcAft>
          <a:spcPct val="0"/>
        </a:spcAft>
        <a:defRPr sz="4400">
          <a:solidFill>
            <a:schemeClr val="tx1"/>
          </a:solidFill>
          <a:latin typeface="Verdana" charset="0"/>
          <a:ea typeface="ＭＳ Ｐゴシック" charset="-128"/>
          <a:cs typeface="ＭＳ Ｐゴシック" charset="-128"/>
        </a:defRPr>
      </a:lvl6pPr>
      <a:lvl7pPr marL="914400" algn="ctr" defTabSz="457200" rtl="0" eaLnBrk="1" fontAlgn="base" hangingPunct="1">
        <a:spcBef>
          <a:spcPct val="0"/>
        </a:spcBef>
        <a:spcAft>
          <a:spcPct val="0"/>
        </a:spcAft>
        <a:defRPr sz="4400">
          <a:solidFill>
            <a:schemeClr val="tx1"/>
          </a:solidFill>
          <a:latin typeface="Verdana" charset="0"/>
          <a:ea typeface="ＭＳ Ｐゴシック" charset="-128"/>
          <a:cs typeface="ＭＳ Ｐゴシック" charset="-128"/>
        </a:defRPr>
      </a:lvl7pPr>
      <a:lvl8pPr marL="1371600" algn="ctr" defTabSz="457200" rtl="0" eaLnBrk="1" fontAlgn="base" hangingPunct="1">
        <a:spcBef>
          <a:spcPct val="0"/>
        </a:spcBef>
        <a:spcAft>
          <a:spcPct val="0"/>
        </a:spcAft>
        <a:defRPr sz="4400">
          <a:solidFill>
            <a:schemeClr val="tx1"/>
          </a:solidFill>
          <a:latin typeface="Verdana" charset="0"/>
          <a:ea typeface="ＭＳ Ｐゴシック" charset="-128"/>
          <a:cs typeface="ＭＳ Ｐゴシック" charset="-128"/>
        </a:defRPr>
      </a:lvl8pPr>
      <a:lvl9pPr marL="1828800" algn="ctr" defTabSz="457200" rtl="0" eaLnBrk="1" fontAlgn="base" hangingPunct="1">
        <a:spcBef>
          <a:spcPct val="0"/>
        </a:spcBef>
        <a:spcAft>
          <a:spcPct val="0"/>
        </a:spcAft>
        <a:defRPr sz="4400">
          <a:solidFill>
            <a:schemeClr val="tx1"/>
          </a:solidFill>
          <a:latin typeface="Verdana" charset="0"/>
          <a:ea typeface="ＭＳ Ｐゴシック" charset="-128"/>
          <a:cs typeface="ＭＳ Ｐゴシック" charset="-128"/>
        </a:defRPr>
      </a:lvl9pPr>
    </p:titleStyle>
    <p:bodyStyle>
      <a:lvl1pPr marL="342900" indent="-342900" algn="l" defTabSz="457200" rtl="0" eaLnBrk="0" fontAlgn="base" hangingPunct="0">
        <a:spcBef>
          <a:spcPct val="20000"/>
        </a:spcBef>
        <a:spcAft>
          <a:spcPct val="0"/>
        </a:spcAft>
        <a:buFont typeface="Arial" charset="0"/>
        <a:buChar char="•"/>
        <a:defRPr sz="3200" kern="1200">
          <a:solidFill>
            <a:schemeClr val="tx1"/>
          </a:solidFill>
          <a:latin typeface="Verdana"/>
          <a:ea typeface="MS PGothic" pitchFamily="34" charset="-128"/>
          <a:cs typeface="ＭＳ Ｐゴシック" charset="-128"/>
        </a:defRPr>
      </a:lvl1pPr>
      <a:lvl2pPr marL="742950" indent="-285750" algn="l" defTabSz="457200" rtl="0" eaLnBrk="0" fontAlgn="base" hangingPunct="0">
        <a:spcBef>
          <a:spcPct val="20000"/>
        </a:spcBef>
        <a:spcAft>
          <a:spcPct val="0"/>
        </a:spcAft>
        <a:buFont typeface="Arial" charset="0"/>
        <a:buChar char="–"/>
        <a:defRPr sz="2800" kern="1200">
          <a:solidFill>
            <a:schemeClr val="tx1"/>
          </a:solidFill>
          <a:latin typeface="Verdana"/>
          <a:ea typeface="MS PGothic" pitchFamily="34" charset="-128"/>
          <a:cs typeface="ＭＳ Ｐゴシック"/>
        </a:defRPr>
      </a:lvl2pPr>
      <a:lvl3pPr marL="1143000" indent="-228600" algn="l" defTabSz="457200" rtl="0" eaLnBrk="0" fontAlgn="base" hangingPunct="0">
        <a:spcBef>
          <a:spcPct val="20000"/>
        </a:spcBef>
        <a:spcAft>
          <a:spcPct val="0"/>
        </a:spcAft>
        <a:buFont typeface="Arial" charset="0"/>
        <a:buChar char="•"/>
        <a:defRPr sz="2400" kern="1200">
          <a:solidFill>
            <a:schemeClr val="tx1"/>
          </a:solidFill>
          <a:latin typeface="Verdana"/>
          <a:ea typeface="MS PGothic" pitchFamily="34" charset="-128"/>
          <a:cs typeface="ＭＳ Ｐゴシック"/>
        </a:defRPr>
      </a:lvl3pPr>
      <a:lvl4pPr marL="1600200" indent="-228600" algn="l" defTabSz="457200" rtl="0" eaLnBrk="0" fontAlgn="base" hangingPunct="0">
        <a:spcBef>
          <a:spcPct val="20000"/>
        </a:spcBef>
        <a:spcAft>
          <a:spcPct val="0"/>
        </a:spcAft>
        <a:buFont typeface="Arial" charset="0"/>
        <a:buChar char="–"/>
        <a:defRPr sz="2000" kern="1200">
          <a:solidFill>
            <a:schemeClr val="tx1"/>
          </a:solidFill>
          <a:latin typeface="Verdana"/>
          <a:ea typeface="MS PGothic" pitchFamily="34" charset="-128"/>
          <a:cs typeface="ＭＳ Ｐゴシック"/>
        </a:defRPr>
      </a:lvl4pPr>
      <a:lvl5pPr marL="2057400" indent="-228600" algn="l" defTabSz="457200" rtl="0" eaLnBrk="0" fontAlgn="base" hangingPunct="0">
        <a:spcBef>
          <a:spcPct val="20000"/>
        </a:spcBef>
        <a:spcAft>
          <a:spcPct val="0"/>
        </a:spcAft>
        <a:buFont typeface="Arial" charset="0"/>
        <a:buChar char="»"/>
        <a:defRPr sz="2000" kern="1200">
          <a:solidFill>
            <a:schemeClr val="tx1"/>
          </a:solidFill>
          <a:latin typeface="Verdana"/>
          <a:ea typeface="MS PGothic" pitchFamily="34" charset="-128"/>
          <a:cs typeface="ＭＳ Ｐゴシック"/>
        </a:defRPr>
      </a:lvl5pPr>
      <a:lvl6pPr marL="25146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s-ES_tradnl"/>
      </a:defPPr>
      <a:lvl1pPr marL="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Masters/slideMaster2.xml><?xml version="1.0" encoding="utf-8"?>
<p:sldMaster xmlns:a="http://schemas.openxmlformats.org/drawingml/2006/main" xmlns:r="http://schemas.openxmlformats.org/officeDocument/2006/relationships" xmlns:p="http://schemas.openxmlformats.org/presentationml/2006/main" preserve="1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3314" name="Marcador de título 1"/>
          <p:cNvSpPr>
            <a:spLocks noGrp="1"/>
          </p:cNvSpPr>
          <p:nvPr>
            <p:ph type="title"/>
          </p:nvPr>
        </p:nvSpPr>
        <p:spPr bwMode="auto">
          <a:xfrm>
            <a:off x="457200" y="274638"/>
            <a:ext cx="8229600" cy="11430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91440" tIns="45720" rIns="91440" bIns="45720" numCol="1" anchor="ctr" anchorCtr="0" compatLnSpc="1">
            <a:prstTxWarp prst="textNoShape">
              <a:avLst/>
            </a:prstTxWarp>
          </a:bodyPr>
          <a:lstStyle/>
          <a:p>
            <a:pPr lvl="0"/>
            <a:r>
              <a:rPr lang="es-ES_tradnl" altLang="es-ES" smtClean="0"/>
              <a:t>Clic para editar título</a:t>
            </a:r>
          </a:p>
        </p:txBody>
      </p:sp>
      <p:sp>
        <p:nvSpPr>
          <p:cNvPr id="13315" name="Marcador de texto 2"/>
          <p:cNvSpPr>
            <a:spLocks noGrp="1"/>
          </p:cNvSpPr>
          <p:nvPr>
            <p:ph type="body" idx="1"/>
          </p:nvPr>
        </p:nvSpPr>
        <p:spPr bwMode="auto">
          <a:xfrm>
            <a:off x="457200" y="1600200"/>
            <a:ext cx="8229600" cy="452596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pPr lvl="0"/>
            <a:r>
              <a:rPr lang="es-ES_tradnl" altLang="es-ES" smtClean="0"/>
              <a:t>Haga clic para modificar el estilo de texto del patrón</a:t>
            </a:r>
          </a:p>
          <a:p>
            <a:pPr lvl="1"/>
            <a:r>
              <a:rPr lang="es-ES_tradnl" altLang="es-ES" smtClean="0"/>
              <a:t>Segundo nivel</a:t>
            </a:r>
          </a:p>
          <a:p>
            <a:pPr lvl="2"/>
            <a:r>
              <a:rPr lang="es-ES_tradnl" altLang="es-ES" smtClean="0"/>
              <a:t>Tercer nivel</a:t>
            </a:r>
          </a:p>
          <a:p>
            <a:pPr lvl="3"/>
            <a:r>
              <a:rPr lang="es-ES_tradnl" altLang="es-ES" smtClean="0"/>
              <a:t>Cuarto nivel</a:t>
            </a:r>
          </a:p>
          <a:p>
            <a:pPr lvl="4"/>
            <a:r>
              <a:rPr lang="es-ES_tradnl" altLang="es-ES" smtClean="0"/>
              <a:t>Quinto nivel</a:t>
            </a:r>
          </a:p>
        </p:txBody>
      </p:sp>
      <p:sp>
        <p:nvSpPr>
          <p:cNvPr id="4" name="Marcador de fecha 3"/>
          <p:cNvSpPr>
            <a:spLocks noGrp="1"/>
          </p:cNvSpPr>
          <p:nvPr>
            <p:ph type="dt" sz="half" idx="2"/>
          </p:nvPr>
        </p:nvSpPr>
        <p:spPr>
          <a:xfrm>
            <a:off x="457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 eaLnBrk="0" hangingPunct="0">
              <a:defRPr sz="1200">
                <a:solidFill>
                  <a:srgbClr val="0F2D73"/>
                </a:solidFill>
                <a:latin typeface="Verdana"/>
                <a:ea typeface="ＭＳ Ｐゴシック" charset="-128"/>
                <a:cs typeface="ＭＳ Ｐゴシック" charset="-128"/>
              </a:defRPr>
            </a:lvl1pPr>
          </a:lstStyle>
          <a:p>
            <a:pPr>
              <a:defRPr/>
            </a:pPr>
            <a:endParaRPr lang="es-ES_tradnl"/>
          </a:p>
        </p:txBody>
      </p:sp>
      <p:sp>
        <p:nvSpPr>
          <p:cNvPr id="5" name="Marcador de pie de página 4"/>
          <p:cNvSpPr>
            <a:spLocks noGrp="1"/>
          </p:cNvSpPr>
          <p:nvPr>
            <p:ph type="ftr" sz="quarter" idx="3"/>
          </p:nvPr>
        </p:nvSpPr>
        <p:spPr>
          <a:xfrm>
            <a:off x="3124200" y="6356350"/>
            <a:ext cx="2895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 eaLnBrk="0" hangingPunct="0">
              <a:defRPr sz="1200">
                <a:solidFill>
                  <a:srgbClr val="0F2D73"/>
                </a:solidFill>
                <a:latin typeface="Verdana"/>
                <a:ea typeface="ＭＳ Ｐゴシック" charset="-128"/>
                <a:cs typeface="ＭＳ Ｐゴシック" charset="-128"/>
              </a:defRPr>
            </a:lvl1pPr>
          </a:lstStyle>
          <a:p>
            <a:pPr>
              <a:defRPr/>
            </a:pPr>
            <a:endParaRPr lang="es-ES_tradnl"/>
          </a:p>
        </p:txBody>
      </p:sp>
      <p:sp>
        <p:nvSpPr>
          <p:cNvPr id="6" name="Marcador de número de diapositiva 5"/>
          <p:cNvSpPr>
            <a:spLocks noGrp="1"/>
          </p:cNvSpPr>
          <p:nvPr>
            <p:ph type="sldNum" sz="quarter" idx="4"/>
          </p:nvPr>
        </p:nvSpPr>
        <p:spPr>
          <a:xfrm>
            <a:off x="6553200" y="6356350"/>
            <a:ext cx="2133600" cy="365125"/>
          </a:xfrm>
          <a:prstGeom prst="rect">
            <a:avLst/>
          </a:prstGeom>
        </p:spPr>
        <p:txBody>
          <a:bodyPr vert="horz" wrap="square" lIns="91440" tIns="45720" rIns="91440" bIns="45720" numCol="1" anchor="ctr" anchorCtr="0" compatLnSpc="1">
            <a:prstTxWarp prst="textNoShape">
              <a:avLst/>
            </a:prstTxWarp>
          </a:bodyPr>
          <a:lstStyle>
            <a:lvl1pPr algn="r">
              <a:defRPr sz="1200">
                <a:solidFill>
                  <a:srgbClr val="0F2D73"/>
                </a:solidFill>
                <a:latin typeface="Verdana" pitchFamily="34" charset="0"/>
              </a:defRPr>
            </a:lvl1pPr>
          </a:lstStyle>
          <a:p>
            <a:pPr>
              <a:defRPr/>
            </a:pPr>
            <a:fld id="{DBB4DAC1-D057-4D68-B41C-3322879E2721}" type="slidenum">
              <a:rPr lang="es-ES_tradnl" altLang="es-ES"/>
              <a:pPr>
                <a:defRPr/>
              </a:pPr>
              <a:t>‹#›</a:t>
            </a:fld>
            <a:endParaRPr lang="es-ES_tradnl" altLang="es-ES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7715" r:id="rId1"/>
    <p:sldLayoutId id="2147487716" r:id="rId2"/>
  </p:sldLayoutIdLst>
  <p:hf hdr="0" ftr="0" dt="0"/>
  <p:txStyles>
    <p:titleStyle>
      <a:lvl1pPr algn="ctr" defTabSz="457200" rtl="0" eaLnBrk="0" fontAlgn="base" hangingPunct="0">
        <a:spcBef>
          <a:spcPct val="0"/>
        </a:spcBef>
        <a:spcAft>
          <a:spcPct val="0"/>
        </a:spcAft>
        <a:defRPr sz="4400" kern="1200">
          <a:solidFill>
            <a:schemeClr val="tx1"/>
          </a:solidFill>
          <a:latin typeface="Verdana"/>
          <a:ea typeface="MS PGothic" pitchFamily="34" charset="-128"/>
          <a:cs typeface="ＭＳ Ｐゴシック" charset="-128"/>
        </a:defRPr>
      </a:lvl1pPr>
      <a:lvl2pPr algn="ctr" defTabSz="457200" rtl="0" eaLnBrk="0" fontAlgn="base" hangingPunct="0">
        <a:spcBef>
          <a:spcPct val="0"/>
        </a:spcBef>
        <a:spcAft>
          <a:spcPct val="0"/>
        </a:spcAft>
        <a:defRPr sz="4400">
          <a:solidFill>
            <a:schemeClr val="tx1"/>
          </a:solidFill>
          <a:latin typeface="Verdana" charset="0"/>
          <a:ea typeface="MS PGothic" pitchFamily="34" charset="-128"/>
          <a:cs typeface="ＭＳ Ｐゴシック" charset="-128"/>
        </a:defRPr>
      </a:lvl2pPr>
      <a:lvl3pPr algn="ctr" defTabSz="457200" rtl="0" eaLnBrk="0" fontAlgn="base" hangingPunct="0">
        <a:spcBef>
          <a:spcPct val="0"/>
        </a:spcBef>
        <a:spcAft>
          <a:spcPct val="0"/>
        </a:spcAft>
        <a:defRPr sz="4400">
          <a:solidFill>
            <a:schemeClr val="tx1"/>
          </a:solidFill>
          <a:latin typeface="Verdana" charset="0"/>
          <a:ea typeface="MS PGothic" pitchFamily="34" charset="-128"/>
          <a:cs typeface="ＭＳ Ｐゴシック" charset="-128"/>
        </a:defRPr>
      </a:lvl3pPr>
      <a:lvl4pPr algn="ctr" defTabSz="457200" rtl="0" eaLnBrk="0" fontAlgn="base" hangingPunct="0">
        <a:spcBef>
          <a:spcPct val="0"/>
        </a:spcBef>
        <a:spcAft>
          <a:spcPct val="0"/>
        </a:spcAft>
        <a:defRPr sz="4400">
          <a:solidFill>
            <a:schemeClr val="tx1"/>
          </a:solidFill>
          <a:latin typeface="Verdana" charset="0"/>
          <a:ea typeface="MS PGothic" pitchFamily="34" charset="-128"/>
          <a:cs typeface="ＭＳ Ｐゴシック" charset="-128"/>
        </a:defRPr>
      </a:lvl4pPr>
      <a:lvl5pPr algn="ctr" defTabSz="457200" rtl="0" eaLnBrk="0" fontAlgn="base" hangingPunct="0">
        <a:spcBef>
          <a:spcPct val="0"/>
        </a:spcBef>
        <a:spcAft>
          <a:spcPct val="0"/>
        </a:spcAft>
        <a:defRPr sz="4400">
          <a:solidFill>
            <a:schemeClr val="tx1"/>
          </a:solidFill>
          <a:latin typeface="Verdana" charset="0"/>
          <a:ea typeface="MS PGothic" pitchFamily="34" charset="-128"/>
          <a:cs typeface="ＭＳ Ｐゴシック" charset="-128"/>
        </a:defRPr>
      </a:lvl5pPr>
      <a:lvl6pPr marL="457200" algn="ctr" defTabSz="457200" rtl="0" fontAlgn="base">
        <a:spcBef>
          <a:spcPct val="0"/>
        </a:spcBef>
        <a:spcAft>
          <a:spcPct val="0"/>
        </a:spcAft>
        <a:defRPr sz="4400">
          <a:solidFill>
            <a:schemeClr val="tx1"/>
          </a:solidFill>
          <a:latin typeface="Verdana" charset="0"/>
          <a:ea typeface="ＭＳ Ｐゴシック" charset="-128"/>
          <a:cs typeface="ＭＳ Ｐゴシック" charset="-128"/>
        </a:defRPr>
      </a:lvl6pPr>
      <a:lvl7pPr marL="914400" algn="ctr" defTabSz="457200" rtl="0" fontAlgn="base">
        <a:spcBef>
          <a:spcPct val="0"/>
        </a:spcBef>
        <a:spcAft>
          <a:spcPct val="0"/>
        </a:spcAft>
        <a:defRPr sz="4400">
          <a:solidFill>
            <a:schemeClr val="tx1"/>
          </a:solidFill>
          <a:latin typeface="Verdana" charset="0"/>
          <a:ea typeface="ＭＳ Ｐゴシック" charset="-128"/>
          <a:cs typeface="ＭＳ Ｐゴシック" charset="-128"/>
        </a:defRPr>
      </a:lvl7pPr>
      <a:lvl8pPr marL="1371600" algn="ctr" defTabSz="457200" rtl="0" fontAlgn="base">
        <a:spcBef>
          <a:spcPct val="0"/>
        </a:spcBef>
        <a:spcAft>
          <a:spcPct val="0"/>
        </a:spcAft>
        <a:defRPr sz="4400">
          <a:solidFill>
            <a:schemeClr val="tx1"/>
          </a:solidFill>
          <a:latin typeface="Verdana" charset="0"/>
          <a:ea typeface="ＭＳ Ｐゴシック" charset="-128"/>
          <a:cs typeface="ＭＳ Ｐゴシック" charset="-128"/>
        </a:defRPr>
      </a:lvl8pPr>
      <a:lvl9pPr marL="1828800" algn="ctr" defTabSz="457200" rtl="0" fontAlgn="base">
        <a:spcBef>
          <a:spcPct val="0"/>
        </a:spcBef>
        <a:spcAft>
          <a:spcPct val="0"/>
        </a:spcAft>
        <a:defRPr sz="4400">
          <a:solidFill>
            <a:schemeClr val="tx1"/>
          </a:solidFill>
          <a:latin typeface="Verdana" charset="0"/>
          <a:ea typeface="ＭＳ Ｐゴシック" charset="-128"/>
          <a:cs typeface="ＭＳ Ｐゴシック" charset="-128"/>
        </a:defRPr>
      </a:lvl9pPr>
    </p:titleStyle>
    <p:bodyStyle>
      <a:lvl1pPr marL="342900" indent="-342900" algn="l" defTabSz="457200" rtl="0" eaLnBrk="0" fontAlgn="base" hangingPunct="0">
        <a:spcBef>
          <a:spcPct val="20000"/>
        </a:spcBef>
        <a:spcAft>
          <a:spcPct val="0"/>
        </a:spcAft>
        <a:buFont typeface="Arial" charset="0"/>
        <a:buChar char="•"/>
        <a:defRPr sz="3200" kern="1200">
          <a:solidFill>
            <a:schemeClr val="tx1"/>
          </a:solidFill>
          <a:latin typeface="Verdana"/>
          <a:ea typeface="MS PGothic" pitchFamily="34" charset="-128"/>
          <a:cs typeface="ＭＳ Ｐゴシック" charset="-128"/>
        </a:defRPr>
      </a:lvl1pPr>
      <a:lvl2pPr marL="742950" indent="-285750" algn="l" defTabSz="457200" rtl="0" eaLnBrk="0" fontAlgn="base" hangingPunct="0">
        <a:spcBef>
          <a:spcPct val="20000"/>
        </a:spcBef>
        <a:spcAft>
          <a:spcPct val="0"/>
        </a:spcAft>
        <a:buFont typeface="Arial" charset="0"/>
        <a:buChar char="–"/>
        <a:defRPr sz="2800" kern="1200">
          <a:solidFill>
            <a:schemeClr val="tx1"/>
          </a:solidFill>
          <a:latin typeface="Verdana"/>
          <a:ea typeface="MS PGothic" pitchFamily="34" charset="-128"/>
          <a:cs typeface="ＭＳ Ｐゴシック"/>
        </a:defRPr>
      </a:lvl2pPr>
      <a:lvl3pPr marL="1143000" indent="-228600" algn="l" defTabSz="457200" rtl="0" eaLnBrk="0" fontAlgn="base" hangingPunct="0">
        <a:spcBef>
          <a:spcPct val="20000"/>
        </a:spcBef>
        <a:spcAft>
          <a:spcPct val="0"/>
        </a:spcAft>
        <a:buFont typeface="Arial" charset="0"/>
        <a:buChar char="•"/>
        <a:defRPr sz="2400" kern="1200">
          <a:solidFill>
            <a:schemeClr val="tx1"/>
          </a:solidFill>
          <a:latin typeface="Verdana"/>
          <a:ea typeface="MS PGothic" pitchFamily="34" charset="-128"/>
          <a:cs typeface="ＭＳ Ｐゴシック"/>
        </a:defRPr>
      </a:lvl3pPr>
      <a:lvl4pPr marL="1600200" indent="-228600" algn="l" defTabSz="457200" rtl="0" eaLnBrk="0" fontAlgn="base" hangingPunct="0">
        <a:spcBef>
          <a:spcPct val="20000"/>
        </a:spcBef>
        <a:spcAft>
          <a:spcPct val="0"/>
        </a:spcAft>
        <a:buFont typeface="Arial" charset="0"/>
        <a:buChar char="–"/>
        <a:defRPr sz="2000" kern="1200">
          <a:solidFill>
            <a:schemeClr val="tx1"/>
          </a:solidFill>
          <a:latin typeface="Verdana"/>
          <a:ea typeface="MS PGothic" pitchFamily="34" charset="-128"/>
          <a:cs typeface="ＭＳ Ｐゴシック"/>
        </a:defRPr>
      </a:lvl4pPr>
      <a:lvl5pPr marL="2057400" indent="-228600" algn="l" defTabSz="457200" rtl="0" eaLnBrk="0" fontAlgn="base" hangingPunct="0">
        <a:spcBef>
          <a:spcPct val="20000"/>
        </a:spcBef>
        <a:spcAft>
          <a:spcPct val="0"/>
        </a:spcAft>
        <a:buFont typeface="Arial" charset="0"/>
        <a:buChar char="»"/>
        <a:defRPr sz="2000" kern="1200">
          <a:solidFill>
            <a:schemeClr val="tx1"/>
          </a:solidFill>
          <a:latin typeface="Verdana"/>
          <a:ea typeface="MS PGothic" pitchFamily="34" charset="-128"/>
          <a:cs typeface="ＭＳ Ｐゴシック"/>
        </a:defRPr>
      </a:lvl5pPr>
      <a:lvl6pPr marL="25146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s-ES_tradnl"/>
      </a:defPPr>
      <a:lvl1pPr marL="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Masters/slideMaster3.xml><?xml version="1.0" encoding="utf-8"?>
<p:sldMaster xmlns:a="http://schemas.openxmlformats.org/drawingml/2006/main" xmlns:r="http://schemas.openxmlformats.org/officeDocument/2006/relationships" xmlns:p="http://schemas.openxmlformats.org/presentationml/2006/main" preserve="1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4338" name="Marcador de título 1"/>
          <p:cNvSpPr>
            <a:spLocks noGrp="1"/>
          </p:cNvSpPr>
          <p:nvPr>
            <p:ph type="title"/>
          </p:nvPr>
        </p:nvSpPr>
        <p:spPr bwMode="auto">
          <a:xfrm>
            <a:off x="457200" y="274638"/>
            <a:ext cx="8229600" cy="11430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91440" tIns="45720" rIns="91440" bIns="45720" numCol="1" anchor="ctr" anchorCtr="0" compatLnSpc="1">
            <a:prstTxWarp prst="textNoShape">
              <a:avLst/>
            </a:prstTxWarp>
          </a:bodyPr>
          <a:lstStyle/>
          <a:p>
            <a:pPr lvl="0"/>
            <a:r>
              <a:rPr lang="es-ES_tradnl" altLang="es-ES" smtClean="0"/>
              <a:t>Clic para editar título</a:t>
            </a:r>
          </a:p>
        </p:txBody>
      </p:sp>
      <p:sp>
        <p:nvSpPr>
          <p:cNvPr id="14339" name="Marcador de texto 2"/>
          <p:cNvSpPr>
            <a:spLocks noGrp="1"/>
          </p:cNvSpPr>
          <p:nvPr>
            <p:ph type="body" idx="1"/>
          </p:nvPr>
        </p:nvSpPr>
        <p:spPr bwMode="auto">
          <a:xfrm>
            <a:off x="457200" y="1600200"/>
            <a:ext cx="8229600" cy="452596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pPr lvl="0"/>
            <a:r>
              <a:rPr lang="es-ES_tradnl" altLang="es-ES" smtClean="0"/>
              <a:t>Haga clic para modificar el estilo de texto del patrón</a:t>
            </a:r>
          </a:p>
          <a:p>
            <a:pPr lvl="1"/>
            <a:r>
              <a:rPr lang="es-ES_tradnl" altLang="es-ES" smtClean="0"/>
              <a:t>Segundo nivel</a:t>
            </a:r>
          </a:p>
          <a:p>
            <a:pPr lvl="2"/>
            <a:r>
              <a:rPr lang="es-ES_tradnl" altLang="es-ES" smtClean="0"/>
              <a:t>Tercer nivel</a:t>
            </a:r>
          </a:p>
          <a:p>
            <a:pPr lvl="3"/>
            <a:r>
              <a:rPr lang="es-ES_tradnl" altLang="es-ES" smtClean="0"/>
              <a:t>Cuarto nivel</a:t>
            </a:r>
          </a:p>
          <a:p>
            <a:pPr lvl="4"/>
            <a:r>
              <a:rPr lang="es-ES_tradnl" altLang="es-ES" smtClean="0"/>
              <a:t>Quinto nivel</a:t>
            </a:r>
          </a:p>
        </p:txBody>
      </p:sp>
      <p:sp>
        <p:nvSpPr>
          <p:cNvPr id="4" name="Marcador de fecha 3"/>
          <p:cNvSpPr>
            <a:spLocks noGrp="1"/>
          </p:cNvSpPr>
          <p:nvPr>
            <p:ph type="dt" sz="half" idx="2"/>
          </p:nvPr>
        </p:nvSpPr>
        <p:spPr>
          <a:xfrm>
            <a:off x="457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 eaLnBrk="0" hangingPunct="0">
              <a:defRPr sz="1200">
                <a:solidFill>
                  <a:srgbClr val="0F2D73"/>
                </a:solidFill>
                <a:latin typeface="Verdana"/>
                <a:ea typeface="ＭＳ Ｐゴシック" charset="-128"/>
                <a:cs typeface="ＭＳ Ｐゴシック" charset="-128"/>
              </a:defRPr>
            </a:lvl1pPr>
          </a:lstStyle>
          <a:p>
            <a:pPr>
              <a:defRPr/>
            </a:pPr>
            <a:endParaRPr lang="es-ES_tradnl"/>
          </a:p>
        </p:txBody>
      </p:sp>
      <p:sp>
        <p:nvSpPr>
          <p:cNvPr id="5" name="Marcador de pie de página 4"/>
          <p:cNvSpPr>
            <a:spLocks noGrp="1"/>
          </p:cNvSpPr>
          <p:nvPr>
            <p:ph type="ftr" sz="quarter" idx="3"/>
          </p:nvPr>
        </p:nvSpPr>
        <p:spPr>
          <a:xfrm>
            <a:off x="3124200" y="6356350"/>
            <a:ext cx="2895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 eaLnBrk="0" hangingPunct="0">
              <a:defRPr sz="1200">
                <a:solidFill>
                  <a:srgbClr val="0F2D73"/>
                </a:solidFill>
                <a:latin typeface="Verdana"/>
                <a:ea typeface="ＭＳ Ｐゴシック" charset="-128"/>
                <a:cs typeface="ＭＳ Ｐゴシック" charset="-128"/>
              </a:defRPr>
            </a:lvl1pPr>
          </a:lstStyle>
          <a:p>
            <a:pPr>
              <a:defRPr/>
            </a:pPr>
            <a:endParaRPr lang="es-ES_tradnl"/>
          </a:p>
        </p:txBody>
      </p:sp>
      <p:sp>
        <p:nvSpPr>
          <p:cNvPr id="6" name="Marcador de número de diapositiva 5"/>
          <p:cNvSpPr>
            <a:spLocks noGrp="1"/>
          </p:cNvSpPr>
          <p:nvPr>
            <p:ph type="sldNum" sz="quarter" idx="4"/>
          </p:nvPr>
        </p:nvSpPr>
        <p:spPr>
          <a:xfrm>
            <a:off x="6553200" y="6356350"/>
            <a:ext cx="2133600" cy="365125"/>
          </a:xfrm>
          <a:prstGeom prst="rect">
            <a:avLst/>
          </a:prstGeom>
        </p:spPr>
        <p:txBody>
          <a:bodyPr vert="horz" wrap="square" lIns="91440" tIns="45720" rIns="91440" bIns="45720" numCol="1" anchor="ctr" anchorCtr="0" compatLnSpc="1">
            <a:prstTxWarp prst="textNoShape">
              <a:avLst/>
            </a:prstTxWarp>
          </a:bodyPr>
          <a:lstStyle>
            <a:lvl1pPr algn="r">
              <a:defRPr sz="1200">
                <a:solidFill>
                  <a:srgbClr val="0F2D73"/>
                </a:solidFill>
                <a:latin typeface="Verdana" pitchFamily="34" charset="0"/>
              </a:defRPr>
            </a:lvl1pPr>
          </a:lstStyle>
          <a:p>
            <a:pPr>
              <a:defRPr/>
            </a:pPr>
            <a:fld id="{7FE52205-ADAC-4E7B-A5CB-611F70C6E3A8}" type="slidenum">
              <a:rPr lang="es-ES_tradnl" altLang="es-ES"/>
              <a:pPr>
                <a:defRPr/>
              </a:pPr>
              <a:t>‹#›</a:t>
            </a:fld>
            <a:endParaRPr lang="es-ES_tradnl" altLang="es-ES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7717" r:id="rId1"/>
    <p:sldLayoutId id="2147487718" r:id="rId2"/>
    <p:sldLayoutId id="2147487719" r:id="rId3"/>
    <p:sldLayoutId id="2147487720" r:id="rId4"/>
    <p:sldLayoutId id="2147487721" r:id="rId5"/>
    <p:sldLayoutId id="2147487722" r:id="rId6"/>
    <p:sldLayoutId id="2147487723" r:id="rId7"/>
    <p:sldLayoutId id="2147487724" r:id="rId8"/>
  </p:sldLayoutIdLst>
  <p:hf hdr="0" ftr="0" dt="0"/>
  <p:txStyles>
    <p:titleStyle>
      <a:lvl1pPr algn="ctr" defTabSz="457200" rtl="0" eaLnBrk="0" fontAlgn="base" hangingPunct="0">
        <a:spcBef>
          <a:spcPct val="0"/>
        </a:spcBef>
        <a:spcAft>
          <a:spcPct val="0"/>
        </a:spcAft>
        <a:defRPr sz="4400" kern="1200">
          <a:solidFill>
            <a:schemeClr val="tx1"/>
          </a:solidFill>
          <a:latin typeface="Verdana"/>
          <a:ea typeface="MS PGothic" pitchFamily="34" charset="-128"/>
          <a:cs typeface="ＭＳ Ｐゴシック" charset="-128"/>
        </a:defRPr>
      </a:lvl1pPr>
      <a:lvl2pPr algn="ctr" defTabSz="457200" rtl="0" eaLnBrk="0" fontAlgn="base" hangingPunct="0">
        <a:spcBef>
          <a:spcPct val="0"/>
        </a:spcBef>
        <a:spcAft>
          <a:spcPct val="0"/>
        </a:spcAft>
        <a:defRPr sz="4400">
          <a:solidFill>
            <a:schemeClr val="tx1"/>
          </a:solidFill>
          <a:latin typeface="Verdana" charset="0"/>
          <a:ea typeface="MS PGothic" pitchFamily="34" charset="-128"/>
          <a:cs typeface="ＭＳ Ｐゴシック" charset="-128"/>
        </a:defRPr>
      </a:lvl2pPr>
      <a:lvl3pPr algn="ctr" defTabSz="457200" rtl="0" eaLnBrk="0" fontAlgn="base" hangingPunct="0">
        <a:spcBef>
          <a:spcPct val="0"/>
        </a:spcBef>
        <a:spcAft>
          <a:spcPct val="0"/>
        </a:spcAft>
        <a:defRPr sz="4400">
          <a:solidFill>
            <a:schemeClr val="tx1"/>
          </a:solidFill>
          <a:latin typeface="Verdana" charset="0"/>
          <a:ea typeface="MS PGothic" pitchFamily="34" charset="-128"/>
          <a:cs typeface="ＭＳ Ｐゴシック" charset="-128"/>
        </a:defRPr>
      </a:lvl3pPr>
      <a:lvl4pPr algn="ctr" defTabSz="457200" rtl="0" eaLnBrk="0" fontAlgn="base" hangingPunct="0">
        <a:spcBef>
          <a:spcPct val="0"/>
        </a:spcBef>
        <a:spcAft>
          <a:spcPct val="0"/>
        </a:spcAft>
        <a:defRPr sz="4400">
          <a:solidFill>
            <a:schemeClr val="tx1"/>
          </a:solidFill>
          <a:latin typeface="Verdana" charset="0"/>
          <a:ea typeface="MS PGothic" pitchFamily="34" charset="-128"/>
          <a:cs typeface="ＭＳ Ｐゴシック" charset="-128"/>
        </a:defRPr>
      </a:lvl4pPr>
      <a:lvl5pPr algn="ctr" defTabSz="457200" rtl="0" eaLnBrk="0" fontAlgn="base" hangingPunct="0">
        <a:spcBef>
          <a:spcPct val="0"/>
        </a:spcBef>
        <a:spcAft>
          <a:spcPct val="0"/>
        </a:spcAft>
        <a:defRPr sz="4400">
          <a:solidFill>
            <a:schemeClr val="tx1"/>
          </a:solidFill>
          <a:latin typeface="Verdana" charset="0"/>
          <a:ea typeface="MS PGothic" pitchFamily="34" charset="-128"/>
          <a:cs typeface="ＭＳ Ｐゴシック" charset="-128"/>
        </a:defRPr>
      </a:lvl5pPr>
      <a:lvl6pPr marL="457200" algn="ctr" defTabSz="457200" rtl="0" fontAlgn="base">
        <a:spcBef>
          <a:spcPct val="0"/>
        </a:spcBef>
        <a:spcAft>
          <a:spcPct val="0"/>
        </a:spcAft>
        <a:defRPr sz="4400">
          <a:solidFill>
            <a:schemeClr val="tx1"/>
          </a:solidFill>
          <a:latin typeface="Verdana" charset="0"/>
          <a:ea typeface="ＭＳ Ｐゴシック" charset="-128"/>
          <a:cs typeface="ＭＳ Ｐゴシック" charset="-128"/>
        </a:defRPr>
      </a:lvl6pPr>
      <a:lvl7pPr marL="914400" algn="ctr" defTabSz="457200" rtl="0" fontAlgn="base">
        <a:spcBef>
          <a:spcPct val="0"/>
        </a:spcBef>
        <a:spcAft>
          <a:spcPct val="0"/>
        </a:spcAft>
        <a:defRPr sz="4400">
          <a:solidFill>
            <a:schemeClr val="tx1"/>
          </a:solidFill>
          <a:latin typeface="Verdana" charset="0"/>
          <a:ea typeface="ＭＳ Ｐゴシック" charset="-128"/>
          <a:cs typeface="ＭＳ Ｐゴシック" charset="-128"/>
        </a:defRPr>
      </a:lvl7pPr>
      <a:lvl8pPr marL="1371600" algn="ctr" defTabSz="457200" rtl="0" fontAlgn="base">
        <a:spcBef>
          <a:spcPct val="0"/>
        </a:spcBef>
        <a:spcAft>
          <a:spcPct val="0"/>
        </a:spcAft>
        <a:defRPr sz="4400">
          <a:solidFill>
            <a:schemeClr val="tx1"/>
          </a:solidFill>
          <a:latin typeface="Verdana" charset="0"/>
          <a:ea typeface="ＭＳ Ｐゴシック" charset="-128"/>
          <a:cs typeface="ＭＳ Ｐゴシック" charset="-128"/>
        </a:defRPr>
      </a:lvl8pPr>
      <a:lvl9pPr marL="1828800" algn="ctr" defTabSz="457200" rtl="0" fontAlgn="base">
        <a:spcBef>
          <a:spcPct val="0"/>
        </a:spcBef>
        <a:spcAft>
          <a:spcPct val="0"/>
        </a:spcAft>
        <a:defRPr sz="4400">
          <a:solidFill>
            <a:schemeClr val="tx1"/>
          </a:solidFill>
          <a:latin typeface="Verdana" charset="0"/>
          <a:ea typeface="ＭＳ Ｐゴシック" charset="-128"/>
          <a:cs typeface="ＭＳ Ｐゴシック" charset="-128"/>
        </a:defRPr>
      </a:lvl9pPr>
    </p:titleStyle>
    <p:bodyStyle>
      <a:lvl1pPr marL="342900" indent="-342900" algn="l" defTabSz="457200" rtl="0" eaLnBrk="0" fontAlgn="base" hangingPunct="0">
        <a:spcBef>
          <a:spcPct val="20000"/>
        </a:spcBef>
        <a:spcAft>
          <a:spcPct val="0"/>
        </a:spcAft>
        <a:buFont typeface="Arial" charset="0"/>
        <a:buChar char="•"/>
        <a:defRPr sz="3200" kern="1200">
          <a:solidFill>
            <a:schemeClr val="tx1"/>
          </a:solidFill>
          <a:latin typeface="Verdana"/>
          <a:ea typeface="MS PGothic" pitchFamily="34" charset="-128"/>
          <a:cs typeface="ＭＳ Ｐゴシック" charset="-128"/>
        </a:defRPr>
      </a:lvl1pPr>
      <a:lvl2pPr marL="742950" indent="-285750" algn="l" defTabSz="457200" rtl="0" eaLnBrk="0" fontAlgn="base" hangingPunct="0">
        <a:spcBef>
          <a:spcPct val="20000"/>
        </a:spcBef>
        <a:spcAft>
          <a:spcPct val="0"/>
        </a:spcAft>
        <a:buFont typeface="Arial" charset="0"/>
        <a:buChar char="–"/>
        <a:defRPr sz="2800" kern="1200">
          <a:solidFill>
            <a:schemeClr val="tx1"/>
          </a:solidFill>
          <a:latin typeface="Verdana"/>
          <a:ea typeface="MS PGothic" pitchFamily="34" charset="-128"/>
          <a:cs typeface="ＭＳ Ｐゴシック"/>
        </a:defRPr>
      </a:lvl2pPr>
      <a:lvl3pPr marL="1143000" indent="-228600" algn="l" defTabSz="457200" rtl="0" eaLnBrk="0" fontAlgn="base" hangingPunct="0">
        <a:spcBef>
          <a:spcPct val="20000"/>
        </a:spcBef>
        <a:spcAft>
          <a:spcPct val="0"/>
        </a:spcAft>
        <a:buFont typeface="Arial" charset="0"/>
        <a:buChar char="•"/>
        <a:defRPr sz="2400" kern="1200">
          <a:solidFill>
            <a:schemeClr val="tx1"/>
          </a:solidFill>
          <a:latin typeface="Verdana"/>
          <a:ea typeface="MS PGothic" pitchFamily="34" charset="-128"/>
          <a:cs typeface="ＭＳ Ｐゴシック"/>
        </a:defRPr>
      </a:lvl3pPr>
      <a:lvl4pPr marL="1600200" indent="-228600" algn="l" defTabSz="457200" rtl="0" eaLnBrk="0" fontAlgn="base" hangingPunct="0">
        <a:spcBef>
          <a:spcPct val="20000"/>
        </a:spcBef>
        <a:spcAft>
          <a:spcPct val="0"/>
        </a:spcAft>
        <a:buFont typeface="Arial" charset="0"/>
        <a:buChar char="–"/>
        <a:defRPr sz="2000" kern="1200">
          <a:solidFill>
            <a:schemeClr val="tx1"/>
          </a:solidFill>
          <a:latin typeface="Verdana"/>
          <a:ea typeface="MS PGothic" pitchFamily="34" charset="-128"/>
          <a:cs typeface="ＭＳ Ｐゴシック"/>
        </a:defRPr>
      </a:lvl4pPr>
      <a:lvl5pPr marL="2057400" indent="-228600" algn="l" defTabSz="457200" rtl="0" eaLnBrk="0" fontAlgn="base" hangingPunct="0">
        <a:spcBef>
          <a:spcPct val="20000"/>
        </a:spcBef>
        <a:spcAft>
          <a:spcPct val="0"/>
        </a:spcAft>
        <a:buFont typeface="Arial" charset="0"/>
        <a:buChar char="»"/>
        <a:defRPr sz="2000" kern="1200">
          <a:solidFill>
            <a:schemeClr val="tx1"/>
          </a:solidFill>
          <a:latin typeface="Verdana"/>
          <a:ea typeface="MS PGothic" pitchFamily="34" charset="-128"/>
          <a:cs typeface="ＭＳ Ｐゴシック"/>
        </a:defRPr>
      </a:lvl5pPr>
      <a:lvl6pPr marL="25146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s-ES_tradnl"/>
      </a:defPPr>
      <a:lvl1pPr marL="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Masters/slideMaster4.xml><?xml version="1.0" encoding="utf-8"?>
<p:sldMaster xmlns:a="http://schemas.openxmlformats.org/drawingml/2006/main" xmlns:r="http://schemas.openxmlformats.org/officeDocument/2006/relationships" xmlns:p="http://schemas.openxmlformats.org/presentationml/2006/main" preserve="1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5362" name="Rectangle 2"/>
          <p:cNvSpPr>
            <a:spLocks noGrp="1" noChangeArrowheads="1"/>
          </p:cNvSpPr>
          <p:nvPr>
            <p:ph type="title"/>
          </p:nvPr>
        </p:nvSpPr>
        <p:spPr bwMode="auto">
          <a:xfrm>
            <a:off x="685800" y="609600"/>
            <a:ext cx="7772400" cy="11430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91440" tIns="45720" rIns="91440" bIns="45720" numCol="1" anchor="ctr" anchorCtr="0" compatLnSpc="1">
            <a:prstTxWarp prst="textNoShape">
              <a:avLst/>
            </a:prstTxWarp>
          </a:bodyPr>
          <a:lstStyle/>
          <a:p>
            <a:pPr lvl="0"/>
            <a:r>
              <a:rPr lang="es-ES_tradnl" altLang="es-ES" smtClean="0"/>
              <a:t>Clic para editar título</a:t>
            </a:r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7725" r:id="rId1"/>
    <p:sldLayoutId id="2147487726" r:id="rId2"/>
    <p:sldLayoutId id="2147487727" r:id="rId3"/>
    <p:sldLayoutId id="2147487728" r:id="rId4"/>
    <p:sldLayoutId id="2147487729" r:id="rId5"/>
    <p:sldLayoutId id="2147487730" r:id="rId6"/>
    <p:sldLayoutId id="2147487731" r:id="rId7"/>
    <p:sldLayoutId id="2147487732" r:id="rId8"/>
    <p:sldLayoutId id="2147487733" r:id="rId9"/>
    <p:sldLayoutId id="2147487734" r:id="rId10"/>
    <p:sldLayoutId id="2147487735" r:id="rId11"/>
  </p:sldLayoutIdLst>
  <p:hf hdr="0" ftr="0" dt="0"/>
  <p:txStyles>
    <p:titleStyle>
      <a:lvl1pPr algn="ctr" rtl="0" eaLnBrk="0" fontAlgn="base" hangingPunct="0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Verdana"/>
          <a:ea typeface="MS PGothic" pitchFamily="34" charset="-128"/>
          <a:cs typeface="+mj-cs"/>
        </a:defRPr>
      </a:lvl1pPr>
      <a:lvl2pPr algn="ctr" rtl="0" eaLnBrk="0" fontAlgn="base" hangingPunct="0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Verdana" pitchFamily="-109" charset="0"/>
          <a:ea typeface="MS PGothic" pitchFamily="34" charset="-128"/>
          <a:cs typeface="ＭＳ Ｐゴシック" pitchFamily="28" charset="-128"/>
        </a:defRPr>
      </a:lvl2pPr>
      <a:lvl3pPr algn="ctr" rtl="0" eaLnBrk="0" fontAlgn="base" hangingPunct="0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Verdana" pitchFamily="-109" charset="0"/>
          <a:ea typeface="MS PGothic" pitchFamily="34" charset="-128"/>
          <a:cs typeface="ＭＳ Ｐゴシック" pitchFamily="28" charset="-128"/>
        </a:defRPr>
      </a:lvl3pPr>
      <a:lvl4pPr algn="ctr" rtl="0" eaLnBrk="0" fontAlgn="base" hangingPunct="0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Verdana" pitchFamily="-109" charset="0"/>
          <a:ea typeface="MS PGothic" pitchFamily="34" charset="-128"/>
          <a:cs typeface="ＭＳ Ｐゴシック" pitchFamily="28" charset="-128"/>
        </a:defRPr>
      </a:lvl4pPr>
      <a:lvl5pPr algn="ctr" rtl="0" eaLnBrk="0" fontAlgn="base" hangingPunct="0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Verdana" pitchFamily="-109" charset="0"/>
          <a:ea typeface="MS PGothic" pitchFamily="34" charset="-128"/>
          <a:cs typeface="ＭＳ Ｐゴシック" pitchFamily="28" charset="-128"/>
        </a:defRPr>
      </a:lvl5pPr>
      <a:lvl6pPr marL="457200" algn="ctr" rtl="0" fontAlgn="base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Arial" pitchFamily="28" charset="0"/>
          <a:ea typeface="ＭＳ Ｐゴシック" pitchFamily="28" charset="-128"/>
          <a:cs typeface="ＭＳ Ｐゴシック" pitchFamily="28" charset="-128"/>
        </a:defRPr>
      </a:lvl6pPr>
      <a:lvl7pPr marL="914400" algn="ctr" rtl="0" fontAlgn="base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Arial" pitchFamily="28" charset="0"/>
          <a:ea typeface="ＭＳ Ｐゴシック" pitchFamily="28" charset="-128"/>
          <a:cs typeface="ＭＳ Ｐゴシック" pitchFamily="28" charset="-128"/>
        </a:defRPr>
      </a:lvl7pPr>
      <a:lvl8pPr marL="1371600" algn="ctr" rtl="0" fontAlgn="base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Arial" pitchFamily="28" charset="0"/>
          <a:ea typeface="ＭＳ Ｐゴシック" pitchFamily="28" charset="-128"/>
          <a:cs typeface="ＭＳ Ｐゴシック" pitchFamily="28" charset="-128"/>
        </a:defRPr>
      </a:lvl8pPr>
      <a:lvl9pPr marL="1828800" algn="ctr" rtl="0" fontAlgn="base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Arial" pitchFamily="28" charset="0"/>
          <a:ea typeface="ＭＳ Ｐゴシック" pitchFamily="28" charset="-128"/>
          <a:cs typeface="ＭＳ Ｐゴシック" pitchFamily="28" charset="-128"/>
        </a:defRPr>
      </a:lvl9pPr>
    </p:titleStyle>
    <p:bodyStyle>
      <a:lvl1pPr marL="342900" indent="-342900" algn="l" rtl="0" eaLnBrk="0" fontAlgn="base" hangingPunct="0">
        <a:spcBef>
          <a:spcPct val="20000"/>
        </a:spcBef>
        <a:spcAft>
          <a:spcPct val="0"/>
        </a:spcAft>
        <a:buChar char="•"/>
        <a:defRPr sz="3200">
          <a:solidFill>
            <a:schemeClr val="tx1"/>
          </a:solidFill>
          <a:latin typeface="Verdana"/>
          <a:ea typeface="MS PGothic" pitchFamily="34" charset="-128"/>
          <a:cs typeface="+mn-cs"/>
        </a:defRPr>
      </a:lvl1pPr>
      <a:lvl2pPr marL="742950" indent="-285750" algn="l" rtl="0" eaLnBrk="0" fontAlgn="base" hangingPunct="0">
        <a:spcBef>
          <a:spcPct val="20000"/>
        </a:spcBef>
        <a:spcAft>
          <a:spcPct val="0"/>
        </a:spcAft>
        <a:buChar char="–"/>
        <a:defRPr sz="2800">
          <a:solidFill>
            <a:schemeClr val="tx1"/>
          </a:solidFill>
          <a:latin typeface="Verdana"/>
          <a:ea typeface="MS PGothic" pitchFamily="34" charset="-128"/>
          <a:cs typeface="ＭＳ Ｐゴシック"/>
        </a:defRPr>
      </a:lvl2pPr>
      <a:lvl3pPr marL="1143000" indent="-228600" algn="l" rtl="0" eaLnBrk="0" fontAlgn="base" hangingPunct="0">
        <a:spcBef>
          <a:spcPct val="20000"/>
        </a:spcBef>
        <a:spcAft>
          <a:spcPct val="0"/>
        </a:spcAft>
        <a:buChar char="•"/>
        <a:defRPr sz="2400">
          <a:solidFill>
            <a:schemeClr val="tx1"/>
          </a:solidFill>
          <a:latin typeface="Verdana"/>
          <a:ea typeface="MS PGothic" pitchFamily="34" charset="-128"/>
          <a:cs typeface="ＭＳ Ｐゴシック"/>
        </a:defRPr>
      </a:lvl3pPr>
      <a:lvl4pPr marL="1600200" indent="-228600" algn="l" rtl="0" eaLnBrk="0" fontAlgn="base" hangingPunct="0">
        <a:spcBef>
          <a:spcPct val="20000"/>
        </a:spcBef>
        <a:spcAft>
          <a:spcPct val="0"/>
        </a:spcAft>
        <a:buChar char="–"/>
        <a:defRPr sz="2000">
          <a:solidFill>
            <a:schemeClr val="tx1"/>
          </a:solidFill>
          <a:latin typeface="Verdana"/>
          <a:ea typeface="MS PGothic" pitchFamily="34" charset="-128"/>
          <a:cs typeface="ＭＳ Ｐゴシック"/>
        </a:defRPr>
      </a:lvl4pPr>
      <a:lvl5pPr marL="2057400" indent="-228600" algn="l" rtl="0" eaLnBrk="0" fontAlgn="base" hangingPunct="0">
        <a:spcBef>
          <a:spcPct val="20000"/>
        </a:spcBef>
        <a:spcAft>
          <a:spcPct val="0"/>
        </a:spcAft>
        <a:buChar char="»"/>
        <a:defRPr sz="2000">
          <a:solidFill>
            <a:schemeClr val="tx1"/>
          </a:solidFill>
          <a:latin typeface="Verdana"/>
          <a:ea typeface="MS PGothic" pitchFamily="34" charset="-128"/>
          <a:cs typeface="ＭＳ Ｐゴシック"/>
        </a:defRPr>
      </a:lvl5pPr>
      <a:lvl6pPr marL="2514600" indent="-228600" algn="l" rtl="0" fontAlgn="base">
        <a:spcBef>
          <a:spcPct val="20000"/>
        </a:spcBef>
        <a:spcAft>
          <a:spcPct val="0"/>
        </a:spcAft>
        <a:buChar char="»"/>
        <a:defRPr sz="2000">
          <a:solidFill>
            <a:schemeClr val="tx1"/>
          </a:solidFill>
          <a:latin typeface="+mn-lt"/>
          <a:ea typeface="+mn-ea"/>
        </a:defRPr>
      </a:lvl6pPr>
      <a:lvl7pPr marL="2971800" indent="-228600" algn="l" rtl="0" fontAlgn="base">
        <a:spcBef>
          <a:spcPct val="20000"/>
        </a:spcBef>
        <a:spcAft>
          <a:spcPct val="0"/>
        </a:spcAft>
        <a:buChar char="»"/>
        <a:defRPr sz="2000">
          <a:solidFill>
            <a:schemeClr val="tx1"/>
          </a:solidFill>
          <a:latin typeface="+mn-lt"/>
          <a:ea typeface="+mn-ea"/>
        </a:defRPr>
      </a:lvl7pPr>
      <a:lvl8pPr marL="3429000" indent="-228600" algn="l" rtl="0" fontAlgn="base">
        <a:spcBef>
          <a:spcPct val="20000"/>
        </a:spcBef>
        <a:spcAft>
          <a:spcPct val="0"/>
        </a:spcAft>
        <a:buChar char="»"/>
        <a:defRPr sz="2000">
          <a:solidFill>
            <a:schemeClr val="tx1"/>
          </a:solidFill>
          <a:latin typeface="+mn-lt"/>
          <a:ea typeface="+mn-ea"/>
        </a:defRPr>
      </a:lvl8pPr>
      <a:lvl9pPr marL="3886200" indent="-228600" algn="l" rtl="0" fontAlgn="base">
        <a:spcBef>
          <a:spcPct val="20000"/>
        </a:spcBef>
        <a:spcAft>
          <a:spcPct val="0"/>
        </a:spcAft>
        <a:buChar char="»"/>
        <a:defRPr sz="2000">
          <a:solidFill>
            <a:schemeClr val="tx1"/>
          </a:solidFill>
          <a:latin typeface="+mn-lt"/>
          <a:ea typeface="+mn-ea"/>
        </a:defRPr>
      </a:lvl9pPr>
    </p:bodyStyle>
    <p:otherStyle>
      <a:defPPr>
        <a:defRPr lang="es-ES_tradnl"/>
      </a:defPPr>
      <a:lvl1pPr marL="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2" Type="http://schemas.openxmlformats.org/officeDocument/2006/relationships/image" Target="../media/image6.png"/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3" Type="http://schemas.openxmlformats.org/officeDocument/2006/relationships/image" Target="../media/image7.jpeg"/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5.xml"/></Relationships>
</file>

<file path=ppt/slides/_rels/slide3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2.xml"/><Relationship Id="rId1" Type="http://schemas.openxmlformats.org/officeDocument/2006/relationships/slideLayout" Target="../slideLayouts/slideLayout6.xml"/></Relationships>
</file>

<file path=ppt/slides/_rels/slide4.xml.rels><?xml version="1.0" encoding="UTF-8" standalone="yes"?>
<Relationships xmlns="http://schemas.openxmlformats.org/package/2006/relationships"><Relationship Id="rId3" Type="http://schemas.openxmlformats.org/officeDocument/2006/relationships/image" Target="../media/image8.jpeg"/><Relationship Id="rId2" Type="http://schemas.openxmlformats.org/officeDocument/2006/relationships/notesSlide" Target="../notesSlides/notesSlide3.xml"/><Relationship Id="rId1" Type="http://schemas.openxmlformats.org/officeDocument/2006/relationships/slideLayout" Target="../slideLayouts/slideLayout6.xml"/><Relationship Id="rId6" Type="http://schemas.openxmlformats.org/officeDocument/2006/relationships/image" Target="../media/image10.jpeg"/><Relationship Id="rId5" Type="http://schemas.openxmlformats.org/officeDocument/2006/relationships/image" Target="../media/image9.jpeg"/><Relationship Id="rId4" Type="http://schemas.openxmlformats.org/officeDocument/2006/relationships/image" Target="../media/image5.jpeg"/></Relationships>
</file>

<file path=ppt/slides/_rels/slide5.xml.rels><?xml version="1.0" encoding="UTF-8" standalone="yes"?>
<Relationships xmlns="http://schemas.openxmlformats.org/package/2006/relationships"><Relationship Id="rId3" Type="http://schemas.openxmlformats.org/officeDocument/2006/relationships/image" Target="../media/image11.jpeg"/><Relationship Id="rId2" Type="http://schemas.openxmlformats.org/officeDocument/2006/relationships/notesSlide" Target="../notesSlides/notesSlide4.xml"/><Relationship Id="rId1" Type="http://schemas.openxmlformats.org/officeDocument/2006/relationships/slideLayout" Target="../slideLayouts/slideLayout6.xml"/><Relationship Id="rId4" Type="http://schemas.openxmlformats.org/officeDocument/2006/relationships/image" Target="../media/image12.png"/></Relationships>
</file>

<file path=ppt/slides/_rels/slide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6.xml"/></Relationships>
</file>

<file path=ppt/slides/_rels/slide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6.xml"/></Relationships>
</file>

<file path=ppt/slides/_rels/slide8.xml.rels><?xml version="1.0" encoding="UTF-8" standalone="yes"?>
<Relationships xmlns="http://schemas.openxmlformats.org/package/2006/relationships"><Relationship Id="rId8" Type="http://schemas.openxmlformats.org/officeDocument/2006/relationships/image" Target="../media/image19.png"/><Relationship Id="rId13" Type="http://schemas.openxmlformats.org/officeDocument/2006/relationships/image" Target="../media/image23.png"/><Relationship Id="rId3" Type="http://schemas.openxmlformats.org/officeDocument/2006/relationships/image" Target="../media/image14.png"/><Relationship Id="rId7" Type="http://schemas.openxmlformats.org/officeDocument/2006/relationships/image" Target="../media/image18.png"/><Relationship Id="rId12" Type="http://schemas.openxmlformats.org/officeDocument/2006/relationships/oleObject" Target="../embeddings/oleObject1.bin"/><Relationship Id="rId2" Type="http://schemas.openxmlformats.org/officeDocument/2006/relationships/slideLayout" Target="../slideLayouts/slideLayout6.xml"/><Relationship Id="rId1" Type="http://schemas.openxmlformats.org/officeDocument/2006/relationships/vmlDrawing" Target="../drawings/vmlDrawing1.vml"/><Relationship Id="rId6" Type="http://schemas.openxmlformats.org/officeDocument/2006/relationships/image" Target="../media/image17.png"/><Relationship Id="rId11" Type="http://schemas.openxmlformats.org/officeDocument/2006/relationships/image" Target="../media/image22.png"/><Relationship Id="rId5" Type="http://schemas.openxmlformats.org/officeDocument/2006/relationships/image" Target="../media/image16.png"/><Relationship Id="rId10" Type="http://schemas.openxmlformats.org/officeDocument/2006/relationships/image" Target="../media/image21.png"/><Relationship Id="rId4" Type="http://schemas.openxmlformats.org/officeDocument/2006/relationships/image" Target="../media/image15.png"/><Relationship Id="rId9" Type="http://schemas.openxmlformats.org/officeDocument/2006/relationships/image" Target="../media/image20.png"/></Relationships>
</file>

<file path=ppt/slides/_rels/slide9.xml.rels><?xml version="1.0" encoding="UTF-8" standalone="yes"?>
<Relationships xmlns="http://schemas.openxmlformats.org/package/2006/relationships"><Relationship Id="rId8" Type="http://schemas.openxmlformats.org/officeDocument/2006/relationships/image" Target="../media/image29.jpeg"/><Relationship Id="rId13" Type="http://schemas.openxmlformats.org/officeDocument/2006/relationships/image" Target="../media/image34.png"/><Relationship Id="rId3" Type="http://schemas.openxmlformats.org/officeDocument/2006/relationships/image" Target="../media/image24.png"/><Relationship Id="rId7" Type="http://schemas.openxmlformats.org/officeDocument/2006/relationships/image" Target="../media/image28.jpeg"/><Relationship Id="rId12" Type="http://schemas.openxmlformats.org/officeDocument/2006/relationships/image" Target="../media/image33.png"/><Relationship Id="rId2" Type="http://schemas.openxmlformats.org/officeDocument/2006/relationships/notesSlide" Target="../notesSlides/notesSlide5.xml"/><Relationship Id="rId1" Type="http://schemas.openxmlformats.org/officeDocument/2006/relationships/slideLayout" Target="../slideLayouts/slideLayout4.xml"/><Relationship Id="rId6" Type="http://schemas.openxmlformats.org/officeDocument/2006/relationships/image" Target="../media/image27.png"/><Relationship Id="rId11" Type="http://schemas.openxmlformats.org/officeDocument/2006/relationships/image" Target="../media/image32.png"/><Relationship Id="rId5" Type="http://schemas.openxmlformats.org/officeDocument/2006/relationships/image" Target="../media/image26.png"/><Relationship Id="rId15" Type="http://schemas.openxmlformats.org/officeDocument/2006/relationships/image" Target="../media/image2.png"/><Relationship Id="rId10" Type="http://schemas.openxmlformats.org/officeDocument/2006/relationships/image" Target="../media/image31.jpeg"/><Relationship Id="rId4" Type="http://schemas.openxmlformats.org/officeDocument/2006/relationships/image" Target="../media/image25.png"/><Relationship Id="rId9" Type="http://schemas.openxmlformats.org/officeDocument/2006/relationships/image" Target="../media/image30.jpeg"/><Relationship Id="rId14" Type="http://schemas.openxmlformats.org/officeDocument/2006/relationships/image" Target="../media/image35.png"/></Relationships>
</file>

<file path=ppt/slides/_rels/slide10.xml.rels><?xml version="1.0" encoding="UTF-8" standalone="yes"?>
<Relationships xmlns="http://schemas.openxmlformats.org/package/2006/relationships"><Relationship Id="rId3" Type="http://schemas.openxmlformats.org/officeDocument/2006/relationships/image" Target="../media/image37.png"/><Relationship Id="rId2" Type="http://schemas.openxmlformats.org/officeDocument/2006/relationships/image" Target="../media/image36.jpeg"/><Relationship Id="rId1" Type="http://schemas.openxmlformats.org/officeDocument/2006/relationships/slideLayout" Target="../slideLayouts/slideLayout4.xml"/><Relationship Id="rId5" Type="http://schemas.openxmlformats.org/officeDocument/2006/relationships/image" Target="../media/image38.jpeg"/><Relationship Id="rId4" Type="http://schemas.openxmlformats.org/officeDocument/2006/relationships/image" Target="../media/image6.png"/></Relationships>
</file>

<file path=ppt/slides/_rels/slide11.xml.rels><?xml version="1.0" encoding="UTF-8" standalone="yes"?>
<Relationships xmlns="http://schemas.openxmlformats.org/package/2006/relationships"><Relationship Id="rId3" Type="http://schemas.openxmlformats.org/officeDocument/2006/relationships/image" Target="../media/image40.png"/><Relationship Id="rId7" Type="http://schemas.openxmlformats.org/officeDocument/2006/relationships/image" Target="../media/image44.png"/><Relationship Id="rId2" Type="http://schemas.openxmlformats.org/officeDocument/2006/relationships/image" Target="../media/image39.jpeg"/><Relationship Id="rId1" Type="http://schemas.openxmlformats.org/officeDocument/2006/relationships/slideLayout" Target="../slideLayouts/slideLayout4.xml"/><Relationship Id="rId6" Type="http://schemas.openxmlformats.org/officeDocument/2006/relationships/image" Target="../media/image43.jpeg"/><Relationship Id="rId5" Type="http://schemas.openxmlformats.org/officeDocument/2006/relationships/image" Target="../media/image42.png"/><Relationship Id="rId4" Type="http://schemas.openxmlformats.org/officeDocument/2006/relationships/image" Target="../media/image41.jpeg"/></Relationships>
</file>

<file path=ppt/slides/_rels/slide12.xml.rels><?xml version="1.0" encoding="UTF-8" standalone="yes"?>
<Relationships xmlns="http://schemas.openxmlformats.org/package/2006/relationships"><Relationship Id="rId3" Type="http://schemas.openxmlformats.org/officeDocument/2006/relationships/image" Target="../media/image46.gif"/><Relationship Id="rId2" Type="http://schemas.openxmlformats.org/officeDocument/2006/relationships/image" Target="../media/image45.gif"/><Relationship Id="rId1" Type="http://schemas.openxmlformats.org/officeDocument/2006/relationships/slideLayout" Target="../slideLayouts/slideLayout4.xml"/><Relationship Id="rId5" Type="http://schemas.openxmlformats.org/officeDocument/2006/relationships/image" Target="../media/image48.gif"/><Relationship Id="rId4" Type="http://schemas.openxmlformats.org/officeDocument/2006/relationships/image" Target="../media/image47.gif"/></Relationships>
</file>

<file path=ppt/slides/_rels/slide13.xml.rels><?xml version="1.0" encoding="UTF-8" standalone="yes"?>
<Relationships xmlns="http://schemas.openxmlformats.org/package/2006/relationships"><Relationship Id="rId3" Type="http://schemas.openxmlformats.org/officeDocument/2006/relationships/image" Target="../media/image50.png"/><Relationship Id="rId7" Type="http://schemas.openxmlformats.org/officeDocument/2006/relationships/image" Target="../media/image53.gif"/><Relationship Id="rId2" Type="http://schemas.openxmlformats.org/officeDocument/2006/relationships/image" Target="../media/image49.gif"/><Relationship Id="rId1" Type="http://schemas.openxmlformats.org/officeDocument/2006/relationships/slideLayout" Target="../slideLayouts/slideLayout4.xml"/><Relationship Id="rId6" Type="http://schemas.openxmlformats.org/officeDocument/2006/relationships/image" Target="../media/image2.png"/><Relationship Id="rId5" Type="http://schemas.openxmlformats.org/officeDocument/2006/relationships/image" Target="../media/image52.png"/><Relationship Id="rId4" Type="http://schemas.openxmlformats.org/officeDocument/2006/relationships/image" Target="../media/image51.png"/></Relationships>
</file>

<file path=ppt/slides/_rels/slide14.xml.rels><?xml version="1.0" encoding="UTF-8" standalone="yes"?>
<Relationships xmlns="http://schemas.openxmlformats.org/package/2006/relationships"><Relationship Id="rId3" Type="http://schemas.openxmlformats.org/officeDocument/2006/relationships/image" Target="../media/image55.png"/><Relationship Id="rId2" Type="http://schemas.openxmlformats.org/officeDocument/2006/relationships/image" Target="../media/image54.gif"/><Relationship Id="rId1" Type="http://schemas.openxmlformats.org/officeDocument/2006/relationships/slideLayout" Target="../slideLayouts/slideLayout4.xml"/><Relationship Id="rId5" Type="http://schemas.openxmlformats.org/officeDocument/2006/relationships/image" Target="../media/image57.png"/><Relationship Id="rId4" Type="http://schemas.openxmlformats.org/officeDocument/2006/relationships/image" Target="../media/image56.png"/></Relationships>
</file>

<file path=ppt/slides/_rels/slide15.xml.rels><?xml version="1.0" encoding="UTF-8" standalone="yes"?>
<Relationships xmlns="http://schemas.openxmlformats.org/package/2006/relationships"><Relationship Id="rId8" Type="http://schemas.openxmlformats.org/officeDocument/2006/relationships/image" Target="../media/image63.png"/><Relationship Id="rId3" Type="http://schemas.openxmlformats.org/officeDocument/2006/relationships/image" Target="../media/image58.png"/><Relationship Id="rId7" Type="http://schemas.openxmlformats.org/officeDocument/2006/relationships/image" Target="../media/image62.png"/><Relationship Id="rId2" Type="http://schemas.openxmlformats.org/officeDocument/2006/relationships/notesSlide" Target="../notesSlides/notesSlide6.xml"/><Relationship Id="rId1" Type="http://schemas.openxmlformats.org/officeDocument/2006/relationships/slideLayout" Target="../slideLayouts/slideLayout4.xml"/><Relationship Id="rId6" Type="http://schemas.openxmlformats.org/officeDocument/2006/relationships/image" Target="../media/image61.png"/><Relationship Id="rId5" Type="http://schemas.openxmlformats.org/officeDocument/2006/relationships/image" Target="../media/image60.png"/><Relationship Id="rId4" Type="http://schemas.openxmlformats.org/officeDocument/2006/relationships/image" Target="../media/image59.png"/><Relationship Id="rId9" Type="http://schemas.openxmlformats.org/officeDocument/2006/relationships/image" Target="../media/image64.png"/></Relationships>
</file>

<file path=ppt/slides/_rels/slide16.xml.rels><?xml version="1.0" encoding="UTF-8" standalone="yes"?>
<Relationships xmlns="http://schemas.openxmlformats.org/package/2006/relationships"><Relationship Id="rId8" Type="http://schemas.openxmlformats.org/officeDocument/2006/relationships/image" Target="../media/image70.png"/><Relationship Id="rId13" Type="http://schemas.openxmlformats.org/officeDocument/2006/relationships/image" Target="../media/image75.png"/><Relationship Id="rId3" Type="http://schemas.openxmlformats.org/officeDocument/2006/relationships/image" Target="../media/image65.png"/><Relationship Id="rId7" Type="http://schemas.openxmlformats.org/officeDocument/2006/relationships/image" Target="../media/image69.png"/><Relationship Id="rId12" Type="http://schemas.openxmlformats.org/officeDocument/2006/relationships/image" Target="../media/image74.png"/><Relationship Id="rId2" Type="http://schemas.openxmlformats.org/officeDocument/2006/relationships/notesSlide" Target="../notesSlides/notesSlide7.xml"/><Relationship Id="rId1" Type="http://schemas.openxmlformats.org/officeDocument/2006/relationships/slideLayout" Target="../slideLayouts/slideLayout4.xml"/><Relationship Id="rId6" Type="http://schemas.openxmlformats.org/officeDocument/2006/relationships/image" Target="../media/image68.png"/><Relationship Id="rId11" Type="http://schemas.openxmlformats.org/officeDocument/2006/relationships/image" Target="../media/image73.png"/><Relationship Id="rId5" Type="http://schemas.openxmlformats.org/officeDocument/2006/relationships/image" Target="../media/image67.png"/><Relationship Id="rId10" Type="http://schemas.openxmlformats.org/officeDocument/2006/relationships/image" Target="../media/image72.png"/><Relationship Id="rId4" Type="http://schemas.openxmlformats.org/officeDocument/2006/relationships/image" Target="../media/image66.png"/><Relationship Id="rId9" Type="http://schemas.openxmlformats.org/officeDocument/2006/relationships/image" Target="../media/image71.png"/><Relationship Id="rId14" Type="http://schemas.openxmlformats.org/officeDocument/2006/relationships/image" Target="../media/image76.png"/></Relationships>
</file>

<file path=ppt/slides/_rels/slide17.xml.rels><?xml version="1.0" encoding="UTF-8" standalone="yes"?>
<Relationships xmlns="http://schemas.openxmlformats.org/package/2006/relationships"><Relationship Id="rId3" Type="http://schemas.openxmlformats.org/officeDocument/2006/relationships/image" Target="../media/image78.png"/><Relationship Id="rId2" Type="http://schemas.openxmlformats.org/officeDocument/2006/relationships/image" Target="../media/image77.png"/><Relationship Id="rId1" Type="http://schemas.openxmlformats.org/officeDocument/2006/relationships/slideLayout" Target="../slideLayouts/slideLayout4.xml"/><Relationship Id="rId4" Type="http://schemas.openxmlformats.org/officeDocument/2006/relationships/image" Target="../media/image79.png"/></Relationships>
</file>

<file path=ppt/slides/_rels/slide18.xml.rels><?xml version="1.0" encoding="UTF-8" standalone="yes"?>
<Relationships xmlns="http://schemas.openxmlformats.org/package/2006/relationships"><Relationship Id="rId3" Type="http://schemas.openxmlformats.org/officeDocument/2006/relationships/image" Target="../media/image81.png"/><Relationship Id="rId2" Type="http://schemas.openxmlformats.org/officeDocument/2006/relationships/image" Target="../media/image80.png"/><Relationship Id="rId1" Type="http://schemas.openxmlformats.org/officeDocument/2006/relationships/slideLayout" Target="../slideLayouts/slideLayout4.xml"/></Relationships>
</file>

<file path=ppt/slides/_rels/slide19.xml.rels><?xml version="1.0" encoding="UTF-8" standalone="yes"?>
<Relationships xmlns="http://schemas.openxmlformats.org/package/2006/relationships"><Relationship Id="rId3" Type="http://schemas.openxmlformats.org/officeDocument/2006/relationships/image" Target="../media/image83.png"/><Relationship Id="rId7" Type="http://schemas.openxmlformats.org/officeDocument/2006/relationships/image" Target="../media/image57.png"/><Relationship Id="rId2" Type="http://schemas.openxmlformats.org/officeDocument/2006/relationships/image" Target="../media/image82.png"/><Relationship Id="rId1" Type="http://schemas.openxmlformats.org/officeDocument/2006/relationships/slideLayout" Target="../slideLayouts/slideLayout4.xml"/><Relationship Id="rId6" Type="http://schemas.openxmlformats.org/officeDocument/2006/relationships/image" Target="../media/image54.gif"/><Relationship Id="rId5" Type="http://schemas.openxmlformats.org/officeDocument/2006/relationships/image" Target="../media/image85.png"/><Relationship Id="rId4" Type="http://schemas.openxmlformats.org/officeDocument/2006/relationships/image" Target="../media/image84.png"/></Relationships>
</file>

<file path=ppt/slides/_rels/slide20.xml.rels><?xml version="1.0" encoding="UTF-8" standalone="yes"?>
<Relationships xmlns="http://schemas.openxmlformats.org/package/2006/relationships"><Relationship Id="rId3" Type="http://schemas.openxmlformats.org/officeDocument/2006/relationships/image" Target="../media/image87.png"/><Relationship Id="rId2" Type="http://schemas.openxmlformats.org/officeDocument/2006/relationships/image" Target="../media/image86.png"/><Relationship Id="rId1" Type="http://schemas.openxmlformats.org/officeDocument/2006/relationships/slideLayout" Target="../slideLayouts/slideLayout4.xml"/></Relationships>
</file>

<file path=ppt/slides/_rels/slide21.xml.rels><?xml version="1.0" encoding="UTF-8" standalone="yes"?>
<Relationships xmlns="http://schemas.openxmlformats.org/package/2006/relationships"><Relationship Id="rId3" Type="http://schemas.openxmlformats.org/officeDocument/2006/relationships/image" Target="../media/image88.gif"/><Relationship Id="rId2" Type="http://schemas.openxmlformats.org/officeDocument/2006/relationships/image" Target="../media/image45.gif"/><Relationship Id="rId1" Type="http://schemas.openxmlformats.org/officeDocument/2006/relationships/slideLayout" Target="../slideLayouts/slideLayout4.xml"/></Relationships>
</file>

<file path=ppt/slides/_rels/slide22.xml.rels><?xml version="1.0" encoding="UTF-8" standalone="yes"?>
<Relationships xmlns="http://schemas.openxmlformats.org/package/2006/relationships"><Relationship Id="rId3" Type="http://schemas.openxmlformats.org/officeDocument/2006/relationships/image" Target="../media/image90.png"/><Relationship Id="rId2" Type="http://schemas.openxmlformats.org/officeDocument/2006/relationships/image" Target="../media/image89.png"/><Relationship Id="rId1" Type="http://schemas.openxmlformats.org/officeDocument/2006/relationships/slideLayout" Target="../slideLayouts/slideLayout4.xml"/></Relationships>
</file>

<file path=ppt/slides/_rels/slide23.xml.rels><?xml version="1.0" encoding="UTF-8" standalone="yes"?>
<Relationships xmlns="http://schemas.openxmlformats.org/package/2006/relationships"><Relationship Id="rId2" Type="http://schemas.openxmlformats.org/officeDocument/2006/relationships/image" Target="../media/image91.png"/><Relationship Id="rId1" Type="http://schemas.openxmlformats.org/officeDocument/2006/relationships/slideLayout" Target="../slideLayouts/slideLayout4.xml"/></Relationships>
</file>

<file path=ppt/slides/_rels/slide24.xml.rels><?xml version="1.0" encoding="UTF-8" standalone="yes"?>
<Relationships xmlns="http://schemas.openxmlformats.org/package/2006/relationships"><Relationship Id="rId3" Type="http://schemas.openxmlformats.org/officeDocument/2006/relationships/image" Target="../media/image93.png"/><Relationship Id="rId7" Type="http://schemas.openxmlformats.org/officeDocument/2006/relationships/image" Target="../media/image97.png"/><Relationship Id="rId2" Type="http://schemas.openxmlformats.org/officeDocument/2006/relationships/image" Target="../media/image92.png"/><Relationship Id="rId1" Type="http://schemas.openxmlformats.org/officeDocument/2006/relationships/slideLayout" Target="../slideLayouts/slideLayout4.xml"/><Relationship Id="rId6" Type="http://schemas.openxmlformats.org/officeDocument/2006/relationships/image" Target="../media/image96.png"/><Relationship Id="rId5" Type="http://schemas.openxmlformats.org/officeDocument/2006/relationships/image" Target="../media/image95.png"/><Relationship Id="rId4" Type="http://schemas.openxmlformats.org/officeDocument/2006/relationships/image" Target="../media/image94.png"/></Relationships>
</file>

<file path=ppt/slides/_rels/slide25.xml.rels><?xml version="1.0" encoding="UTF-8" standalone="yes"?>
<Relationships xmlns="http://schemas.openxmlformats.org/package/2006/relationships"><Relationship Id="rId3" Type="http://schemas.openxmlformats.org/officeDocument/2006/relationships/image" Target="../media/image99.png"/><Relationship Id="rId2" Type="http://schemas.openxmlformats.org/officeDocument/2006/relationships/image" Target="../media/image98.png"/><Relationship Id="rId1" Type="http://schemas.openxmlformats.org/officeDocument/2006/relationships/slideLayout" Target="../slideLayouts/slideLayout4.xml"/><Relationship Id="rId5" Type="http://schemas.openxmlformats.org/officeDocument/2006/relationships/image" Target="../media/image101.png"/><Relationship Id="rId4" Type="http://schemas.openxmlformats.org/officeDocument/2006/relationships/image" Target="../media/image100.png"/></Relationships>
</file>

<file path=ppt/slides/_rels/slide26.xml.rels><?xml version="1.0" encoding="UTF-8" standalone="yes"?>
<Relationships xmlns="http://schemas.openxmlformats.org/package/2006/relationships"><Relationship Id="rId3" Type="http://schemas.openxmlformats.org/officeDocument/2006/relationships/image" Target="../media/image103.gif"/><Relationship Id="rId2" Type="http://schemas.openxmlformats.org/officeDocument/2006/relationships/image" Target="../media/image102.gif"/><Relationship Id="rId1" Type="http://schemas.openxmlformats.org/officeDocument/2006/relationships/slideLayout" Target="../slideLayouts/slideLayout4.xml"/><Relationship Id="rId5" Type="http://schemas.openxmlformats.org/officeDocument/2006/relationships/image" Target="../media/image105.png"/><Relationship Id="rId4" Type="http://schemas.openxmlformats.org/officeDocument/2006/relationships/image" Target="../media/image104.png"/></Relationships>
</file>

<file path=ppt/slides/_rels/slide2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4.xml"/></Relationships>
</file>

<file path=ppt/slides/_rels/slide28.xml.rels><?xml version="1.0" encoding="UTF-8" standalone="yes"?>
<Relationships xmlns="http://schemas.openxmlformats.org/package/2006/relationships"><Relationship Id="rId2" Type="http://schemas.openxmlformats.org/officeDocument/2006/relationships/image" Target="../media/image106.png"/><Relationship Id="rId1" Type="http://schemas.openxmlformats.org/officeDocument/2006/relationships/slideLayout" Target="../slideLayouts/slideLayout4.xml"/></Relationships>
</file>

<file path=ppt/slides/_rels/slide2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4.xml"/></Relationships>
</file>

<file path=ppt/slides/_rels/slide30.xml.rels><?xml version="1.0" encoding="UTF-8" standalone="yes"?>
<Relationships xmlns="http://schemas.openxmlformats.org/package/2006/relationships"><Relationship Id="rId3" Type="http://schemas.openxmlformats.org/officeDocument/2006/relationships/image" Target="../media/image108.png"/><Relationship Id="rId2" Type="http://schemas.openxmlformats.org/officeDocument/2006/relationships/image" Target="../media/image107.png"/><Relationship Id="rId1" Type="http://schemas.openxmlformats.org/officeDocument/2006/relationships/slideLayout" Target="../slideLayouts/slideLayout4.xml"/><Relationship Id="rId4" Type="http://schemas.openxmlformats.org/officeDocument/2006/relationships/image" Target="../media/image109.png"/></Relationships>
</file>

<file path=ppt/slides/_rels/slide31.xml.rels><?xml version="1.0" encoding="UTF-8" standalone="yes"?>
<Relationships xmlns="http://schemas.openxmlformats.org/package/2006/relationships"><Relationship Id="rId8" Type="http://schemas.openxmlformats.org/officeDocument/2006/relationships/image" Target="../media/image116.png"/><Relationship Id="rId3" Type="http://schemas.openxmlformats.org/officeDocument/2006/relationships/image" Target="../media/image111.png"/><Relationship Id="rId7" Type="http://schemas.openxmlformats.org/officeDocument/2006/relationships/image" Target="../media/image115.png"/><Relationship Id="rId2" Type="http://schemas.openxmlformats.org/officeDocument/2006/relationships/image" Target="../media/image110.png"/><Relationship Id="rId1" Type="http://schemas.openxmlformats.org/officeDocument/2006/relationships/slideLayout" Target="../slideLayouts/slideLayout4.xml"/><Relationship Id="rId6" Type="http://schemas.openxmlformats.org/officeDocument/2006/relationships/image" Target="../media/image114.png"/><Relationship Id="rId5" Type="http://schemas.openxmlformats.org/officeDocument/2006/relationships/image" Target="../media/image113.png"/><Relationship Id="rId4" Type="http://schemas.openxmlformats.org/officeDocument/2006/relationships/image" Target="../media/image112.png"/></Relationships>
</file>

<file path=ppt/slides/_rels/slide32.xml.rels><?xml version="1.0" encoding="UTF-8" standalone="yes"?>
<Relationships xmlns="http://schemas.openxmlformats.org/package/2006/relationships"><Relationship Id="rId8" Type="http://schemas.openxmlformats.org/officeDocument/2006/relationships/image" Target="../media/image123.png"/><Relationship Id="rId3" Type="http://schemas.openxmlformats.org/officeDocument/2006/relationships/image" Target="../media/image118.png"/><Relationship Id="rId7" Type="http://schemas.openxmlformats.org/officeDocument/2006/relationships/image" Target="../media/image122.png"/><Relationship Id="rId2" Type="http://schemas.openxmlformats.org/officeDocument/2006/relationships/image" Target="../media/image117.png"/><Relationship Id="rId1" Type="http://schemas.openxmlformats.org/officeDocument/2006/relationships/slideLayout" Target="../slideLayouts/slideLayout4.xml"/><Relationship Id="rId6" Type="http://schemas.openxmlformats.org/officeDocument/2006/relationships/image" Target="../media/image121.png"/><Relationship Id="rId5" Type="http://schemas.openxmlformats.org/officeDocument/2006/relationships/image" Target="../media/image120.png"/><Relationship Id="rId4" Type="http://schemas.openxmlformats.org/officeDocument/2006/relationships/image" Target="../media/image119.png"/></Relationships>
</file>

<file path=ppt/slides/_rels/slide33.xml.rels><?xml version="1.0" encoding="UTF-8" standalone="yes"?>
<Relationships xmlns="http://schemas.openxmlformats.org/package/2006/relationships"><Relationship Id="rId3" Type="http://schemas.openxmlformats.org/officeDocument/2006/relationships/image" Target="../media/image125.wmf"/><Relationship Id="rId2" Type="http://schemas.openxmlformats.org/officeDocument/2006/relationships/image" Target="../media/image124.png"/><Relationship Id="rId1" Type="http://schemas.openxmlformats.org/officeDocument/2006/relationships/slideLayout" Target="../slideLayouts/slideLayout4.xml"/><Relationship Id="rId5" Type="http://schemas.openxmlformats.org/officeDocument/2006/relationships/image" Target="../media/image127.png"/><Relationship Id="rId4" Type="http://schemas.openxmlformats.org/officeDocument/2006/relationships/image" Target="../media/image126.png"/></Relationships>
</file>

<file path=ppt/slides/_rels/slide34.xml.rels><?xml version="1.0" encoding="UTF-8" standalone="yes"?>
<Relationships xmlns="http://schemas.openxmlformats.org/package/2006/relationships"><Relationship Id="rId3" Type="http://schemas.openxmlformats.org/officeDocument/2006/relationships/image" Target="../media/image129.png"/><Relationship Id="rId2" Type="http://schemas.openxmlformats.org/officeDocument/2006/relationships/slideLayout" Target="../slideLayouts/slideLayout4.xml"/><Relationship Id="rId1" Type="http://schemas.openxmlformats.org/officeDocument/2006/relationships/vmlDrawing" Target="../drawings/vmlDrawing2.vml"/><Relationship Id="rId5" Type="http://schemas.openxmlformats.org/officeDocument/2006/relationships/oleObject" Target="../embeddings/Microsoft_Office_Excel_97-2003_Worksheet1.xls"/><Relationship Id="rId4" Type="http://schemas.openxmlformats.org/officeDocument/2006/relationships/image" Target="../media/image130.png"/></Relationships>
</file>

<file path=ppt/slides/_rels/slide3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4.xml"/></Relationships>
</file>

<file path=ppt/slides/_rels/slide36.xml.rels><?xml version="1.0" encoding="UTF-8" standalone="yes"?>
<Relationships xmlns="http://schemas.openxmlformats.org/package/2006/relationships"><Relationship Id="rId3" Type="http://schemas.openxmlformats.org/officeDocument/2006/relationships/image" Target="../media/image24.png"/><Relationship Id="rId2" Type="http://schemas.openxmlformats.org/officeDocument/2006/relationships/image" Target="../media/image131.png"/><Relationship Id="rId1" Type="http://schemas.openxmlformats.org/officeDocument/2006/relationships/slideLayout" Target="../slideLayouts/slideLayout4.xml"/><Relationship Id="rId4" Type="http://schemas.openxmlformats.org/officeDocument/2006/relationships/image" Target="../media/image132.png"/></Relationships>
</file>

<file path=ppt/slides/_rels/slide37.xml.rels><?xml version="1.0" encoding="UTF-8" standalone="yes"?>
<Relationships xmlns="http://schemas.openxmlformats.org/package/2006/relationships"><Relationship Id="rId3" Type="http://schemas.openxmlformats.org/officeDocument/2006/relationships/image" Target="../media/image134.png"/><Relationship Id="rId2" Type="http://schemas.openxmlformats.org/officeDocument/2006/relationships/image" Target="../media/image133.png"/><Relationship Id="rId1" Type="http://schemas.openxmlformats.org/officeDocument/2006/relationships/slideLayout" Target="../slideLayouts/slideLayout4.xml"/></Relationships>
</file>

<file path=ppt/slides/_rels/slide38.xml.rels><?xml version="1.0" encoding="UTF-8" standalone="yes"?>
<Relationships xmlns="http://schemas.openxmlformats.org/package/2006/relationships"><Relationship Id="rId8" Type="http://schemas.openxmlformats.org/officeDocument/2006/relationships/image" Target="../media/image138.png"/><Relationship Id="rId3" Type="http://schemas.openxmlformats.org/officeDocument/2006/relationships/image" Target="../media/image135.png"/><Relationship Id="rId7" Type="http://schemas.openxmlformats.org/officeDocument/2006/relationships/image" Target="../media/image35.png"/><Relationship Id="rId2" Type="http://schemas.openxmlformats.org/officeDocument/2006/relationships/notesSlide" Target="../notesSlides/notesSlide8.xml"/><Relationship Id="rId1" Type="http://schemas.openxmlformats.org/officeDocument/2006/relationships/slideLayout" Target="../slideLayouts/slideLayout4.xml"/><Relationship Id="rId6" Type="http://schemas.openxmlformats.org/officeDocument/2006/relationships/image" Target="../media/image76.png"/><Relationship Id="rId5" Type="http://schemas.openxmlformats.org/officeDocument/2006/relationships/image" Target="../media/image137.png"/><Relationship Id="rId4" Type="http://schemas.openxmlformats.org/officeDocument/2006/relationships/image" Target="../media/image136.png"/><Relationship Id="rId9" Type="http://schemas.openxmlformats.org/officeDocument/2006/relationships/image" Target="../media/image75.png"/></Relationships>
</file>

<file path=ppt/slides/_rels/slide39.xml.rels><?xml version="1.0" encoding="UTF-8" standalone="yes"?>
<Relationships xmlns="http://schemas.openxmlformats.org/package/2006/relationships"><Relationship Id="rId8" Type="http://schemas.openxmlformats.org/officeDocument/2006/relationships/image" Target="../media/image144.png"/><Relationship Id="rId3" Type="http://schemas.openxmlformats.org/officeDocument/2006/relationships/image" Target="../media/image139.gif"/><Relationship Id="rId7" Type="http://schemas.openxmlformats.org/officeDocument/2006/relationships/image" Target="../media/image143.png"/><Relationship Id="rId2" Type="http://schemas.openxmlformats.org/officeDocument/2006/relationships/notesSlide" Target="../notesSlides/notesSlide9.xml"/><Relationship Id="rId1" Type="http://schemas.openxmlformats.org/officeDocument/2006/relationships/slideLayout" Target="../slideLayouts/slideLayout4.xml"/><Relationship Id="rId6" Type="http://schemas.openxmlformats.org/officeDocument/2006/relationships/image" Target="../media/image142.png"/><Relationship Id="rId5" Type="http://schemas.openxmlformats.org/officeDocument/2006/relationships/image" Target="../media/image141.png"/><Relationship Id="rId4" Type="http://schemas.openxmlformats.org/officeDocument/2006/relationships/image" Target="../media/image140.emf"/><Relationship Id="rId9" Type="http://schemas.openxmlformats.org/officeDocument/2006/relationships/image" Target="../media/image145.png"/></Relationships>
</file>

<file path=ppt/slides/_rels/slide4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4.xml"/></Relationships>
</file>

<file path=ppt/slides/_rels/slide41.xml.rels><?xml version="1.0" encoding="UTF-8" standalone="yes"?>
<Relationships xmlns="http://schemas.openxmlformats.org/package/2006/relationships"><Relationship Id="rId3" Type="http://schemas.openxmlformats.org/officeDocument/2006/relationships/hyperlink" Target="mailto:Adam.white@deimos-space.com" TargetMode="External"/><Relationship Id="rId2" Type="http://schemas.openxmlformats.org/officeDocument/2006/relationships/hyperlink" Target="mailto:noelia.sanchez@deimos-space.com" TargetMode="External"/><Relationship Id="rId1" Type="http://schemas.openxmlformats.org/officeDocument/2006/relationships/slideLayout" Target="../slideLayouts/slideLayout3.xml"/><Relationship Id="rId5" Type="http://schemas.openxmlformats.org/officeDocument/2006/relationships/image" Target="../media/image5.jpeg"/><Relationship Id="rId4" Type="http://schemas.openxmlformats.org/officeDocument/2006/relationships/image" Target="../media/image2.png"/></Relationships>
</file>

<file path=ppt/slides/_rels/slide42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png"/><Relationship Id="rId2" Type="http://schemas.openxmlformats.org/officeDocument/2006/relationships/slideLayout" Target="../slideLayouts/slideLayout3.xml"/><Relationship Id="rId1" Type="http://schemas.openxmlformats.org/officeDocument/2006/relationships/video" Target="file:///C:\Users\noso\Documents\DEIMOS\others\SpaceDebris\SSA-DMUK\20161117_UK_US_Wokshop\DeSS_VersionCorta_HD.mp4" TargetMode="External"/><Relationship Id="rId5" Type="http://schemas.openxmlformats.org/officeDocument/2006/relationships/image" Target="../media/image5.jpeg"/><Relationship Id="rId4" Type="http://schemas.openxmlformats.org/officeDocument/2006/relationships/image" Target="../media/image146.png"/></Relationships>
</file>

<file path=ppt/slides/_rels/slide4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6.xml"/></Relationships>
</file>

<file path=ppt/slides/_rels/slide44.xml.rels><?xml version="1.0" encoding="UTF-8" standalone="yes"?>
<Relationships xmlns="http://schemas.openxmlformats.org/package/2006/relationships"><Relationship Id="rId3" Type="http://schemas.openxmlformats.org/officeDocument/2006/relationships/oleObject" Target="../embeddings/oleObject2.bin"/><Relationship Id="rId2" Type="http://schemas.openxmlformats.org/officeDocument/2006/relationships/slideLayout" Target="../slideLayouts/slideLayout4.xml"/><Relationship Id="rId1" Type="http://schemas.openxmlformats.org/officeDocument/2006/relationships/vmlDrawing" Target="../drawings/vmlDrawing3.vml"/></Relationships>
</file>

<file path=ppt/slides/_rels/slide45.xml.rels><?xml version="1.0" encoding="UTF-8" standalone="yes"?>
<Relationships xmlns="http://schemas.openxmlformats.org/package/2006/relationships"><Relationship Id="rId3" Type="http://schemas.openxmlformats.org/officeDocument/2006/relationships/image" Target="../media/image40.png"/><Relationship Id="rId7" Type="http://schemas.openxmlformats.org/officeDocument/2006/relationships/image" Target="../media/image44.png"/><Relationship Id="rId2" Type="http://schemas.openxmlformats.org/officeDocument/2006/relationships/image" Target="../media/image39.jpeg"/><Relationship Id="rId1" Type="http://schemas.openxmlformats.org/officeDocument/2006/relationships/slideLayout" Target="../slideLayouts/slideLayout4.xml"/><Relationship Id="rId6" Type="http://schemas.openxmlformats.org/officeDocument/2006/relationships/image" Target="../media/image43.jpeg"/><Relationship Id="rId5" Type="http://schemas.openxmlformats.org/officeDocument/2006/relationships/image" Target="../media/image42.png"/><Relationship Id="rId4" Type="http://schemas.openxmlformats.org/officeDocument/2006/relationships/image" Target="../media/image41.jpeg"/></Relationships>
</file>

<file path=ppt/slides/_rels/slide46.xml.rels><?xml version="1.0" encoding="UTF-8" standalone="yes"?>
<Relationships xmlns="http://schemas.openxmlformats.org/package/2006/relationships"><Relationship Id="rId3" Type="http://schemas.openxmlformats.org/officeDocument/2006/relationships/image" Target="../media/image148.png"/><Relationship Id="rId2" Type="http://schemas.openxmlformats.org/officeDocument/2006/relationships/image" Target="../media/image147.png"/><Relationship Id="rId1" Type="http://schemas.openxmlformats.org/officeDocument/2006/relationships/slideLayout" Target="../slideLayouts/slideLayout7.xml"/><Relationship Id="rId6" Type="http://schemas.openxmlformats.org/officeDocument/2006/relationships/image" Target="../media/image151.png"/><Relationship Id="rId5" Type="http://schemas.openxmlformats.org/officeDocument/2006/relationships/image" Target="../media/image150.jpeg"/><Relationship Id="rId4" Type="http://schemas.openxmlformats.org/officeDocument/2006/relationships/image" Target="../media/image149.png"/></Relationships>
</file>

<file path=ppt/slides/_rels/slide47.xml.rels><?xml version="1.0" encoding="UTF-8" standalone="yes"?>
<Relationships xmlns="http://schemas.openxmlformats.org/package/2006/relationships"><Relationship Id="rId3" Type="http://schemas.openxmlformats.org/officeDocument/2006/relationships/image" Target="../media/image40.png"/><Relationship Id="rId2" Type="http://schemas.openxmlformats.org/officeDocument/2006/relationships/image" Target="../media/image152.png"/><Relationship Id="rId1" Type="http://schemas.openxmlformats.org/officeDocument/2006/relationships/slideLayout" Target="../slideLayouts/slideLayout7.xml"/><Relationship Id="rId6" Type="http://schemas.openxmlformats.org/officeDocument/2006/relationships/image" Target="../media/image155.png"/><Relationship Id="rId5" Type="http://schemas.openxmlformats.org/officeDocument/2006/relationships/image" Target="../media/image154.png"/><Relationship Id="rId4" Type="http://schemas.openxmlformats.org/officeDocument/2006/relationships/image" Target="../media/image153.png"/></Relationships>
</file>

<file path=ppt/slides/_rels/slide48.xml.rels><?xml version="1.0" encoding="UTF-8" standalone="yes"?>
<Relationships xmlns="http://schemas.openxmlformats.org/package/2006/relationships"><Relationship Id="rId3" Type="http://schemas.openxmlformats.org/officeDocument/2006/relationships/image" Target="../media/image157.png"/><Relationship Id="rId2" Type="http://schemas.openxmlformats.org/officeDocument/2006/relationships/image" Target="../media/image156.png"/><Relationship Id="rId1" Type="http://schemas.openxmlformats.org/officeDocument/2006/relationships/slideLayout" Target="../slideLayouts/slideLayout7.xml"/><Relationship Id="rId5" Type="http://schemas.openxmlformats.org/officeDocument/2006/relationships/image" Target="../media/image159.png"/><Relationship Id="rId4" Type="http://schemas.openxmlformats.org/officeDocument/2006/relationships/image" Target="../media/image158.png"/></Relationships>
</file>

<file path=ppt/slides/_rels/slide49.xml.rels><?xml version="1.0" encoding="UTF-8" standalone="yes"?>
<Relationships xmlns="http://schemas.openxmlformats.org/package/2006/relationships"><Relationship Id="rId2" Type="http://schemas.openxmlformats.org/officeDocument/2006/relationships/image" Target="../media/image160.png"/><Relationship Id="rId1" Type="http://schemas.openxmlformats.org/officeDocument/2006/relationships/slideLayout" Target="../slideLayouts/slideLayout4.xml"/></Relationships>
</file>

<file path=ppt/slides/_rels/slide50.xml.rels><?xml version="1.0" encoding="UTF-8" standalone="yes"?>
<Relationships xmlns="http://schemas.openxmlformats.org/package/2006/relationships"><Relationship Id="rId3" Type="http://schemas.openxmlformats.org/officeDocument/2006/relationships/image" Target="../media/image161.png"/><Relationship Id="rId2" Type="http://schemas.openxmlformats.org/officeDocument/2006/relationships/image" Target="../media/image60.png"/><Relationship Id="rId1" Type="http://schemas.openxmlformats.org/officeDocument/2006/relationships/slideLayout" Target="../slideLayouts/slideLayout4.xml"/><Relationship Id="rId4" Type="http://schemas.openxmlformats.org/officeDocument/2006/relationships/image" Target="../media/image162.png"/></Relationships>
</file>

<file path=ppt/slides/_rels/slide51.xml.rels><?xml version="1.0" encoding="UTF-8" standalone="yes"?>
<Relationships xmlns="http://schemas.openxmlformats.org/package/2006/relationships"><Relationship Id="rId2" Type="http://schemas.openxmlformats.org/officeDocument/2006/relationships/image" Target="../media/image163.png"/><Relationship Id="rId1" Type="http://schemas.openxmlformats.org/officeDocument/2006/relationships/slideLayout" Target="../slideLayouts/slideLayout4.xml"/></Relationships>
</file>

<file path=ppt/slides/_rels/slide52.xml.rels><?xml version="1.0" encoding="UTF-8" standalone="yes"?>
<Relationships xmlns="http://schemas.openxmlformats.org/package/2006/relationships"><Relationship Id="rId3" Type="http://schemas.openxmlformats.org/officeDocument/2006/relationships/image" Target="../media/image165.png"/><Relationship Id="rId2" Type="http://schemas.openxmlformats.org/officeDocument/2006/relationships/image" Target="../media/image164.png"/><Relationship Id="rId1" Type="http://schemas.openxmlformats.org/officeDocument/2006/relationships/slideLayout" Target="../slideLayouts/slideLayout4.xml"/><Relationship Id="rId4" Type="http://schemas.openxmlformats.org/officeDocument/2006/relationships/image" Target="../media/image166.png"/></Relationships>
</file>

<file path=ppt/slides/_rels/slide53.xml.rels><?xml version="1.0" encoding="UTF-8" standalone="yes"?>
<Relationships xmlns="http://schemas.openxmlformats.org/package/2006/relationships"><Relationship Id="rId3" Type="http://schemas.openxmlformats.org/officeDocument/2006/relationships/image" Target="../media/image168.png"/><Relationship Id="rId2" Type="http://schemas.openxmlformats.org/officeDocument/2006/relationships/image" Target="../media/image167.png"/><Relationship Id="rId1" Type="http://schemas.openxmlformats.org/officeDocument/2006/relationships/slideLayout" Target="../slideLayouts/slideLayout4.xml"/><Relationship Id="rId4" Type="http://schemas.openxmlformats.org/officeDocument/2006/relationships/image" Target="../media/image169.png"/></Relationships>
</file>

<file path=ppt/slides/_rels/slide54.xml.rels><?xml version="1.0" encoding="UTF-8" standalone="yes"?>
<Relationships xmlns="http://schemas.openxmlformats.org/package/2006/relationships"><Relationship Id="rId3" Type="http://schemas.openxmlformats.org/officeDocument/2006/relationships/image" Target="../media/image170.png"/><Relationship Id="rId2" Type="http://schemas.openxmlformats.org/officeDocument/2006/relationships/slideLayout" Target="../slideLayouts/slideLayout4.xml"/><Relationship Id="rId1" Type="http://schemas.openxmlformats.org/officeDocument/2006/relationships/vmlDrawing" Target="../drawings/vmlDrawing4.vml"/><Relationship Id="rId4" Type="http://schemas.openxmlformats.org/officeDocument/2006/relationships/oleObject" Target="../embeddings/Microsoft_Office_Excel_97-2003_Worksheet2.xls"/></Relationships>
</file>

<file path=ppt/slides/_rels/slide5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4.xml"/></Relationships>
</file>

<file path=ppt/slides/_rels/slide56.xml.rels><?xml version="1.0" encoding="UTF-8" standalone="yes"?>
<Relationships xmlns="http://schemas.openxmlformats.org/package/2006/relationships"><Relationship Id="rId3" Type="http://schemas.openxmlformats.org/officeDocument/2006/relationships/image" Target="../media/image172.png"/><Relationship Id="rId2" Type="http://schemas.openxmlformats.org/officeDocument/2006/relationships/image" Target="../media/image171.png"/><Relationship Id="rId1" Type="http://schemas.openxmlformats.org/officeDocument/2006/relationships/slideLayout" Target="../slideLayouts/slideLayout4.xml"/></Relationships>
</file>

<file path=ppt/slides/_rels/slide57.xml.rels><?xml version="1.0" encoding="UTF-8" standalone="yes"?>
<Relationships xmlns="http://schemas.openxmlformats.org/package/2006/relationships"><Relationship Id="rId3" Type="http://schemas.openxmlformats.org/officeDocument/2006/relationships/oleObject" Target="../embeddings/oleObject3.bin"/><Relationship Id="rId2" Type="http://schemas.openxmlformats.org/officeDocument/2006/relationships/slideLayout" Target="../slideLayouts/slideLayout4.xml"/><Relationship Id="rId1" Type="http://schemas.openxmlformats.org/officeDocument/2006/relationships/vmlDrawing" Target="../drawings/vmlDrawing5.vml"/></Relationships>
</file>

<file path=ppt/slides/_rels/slide5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4.xml"/></Relationships>
</file>

<file path=ppt/slides/_rels/slide5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4.xml"/></Relationships>
</file>

<file path=ppt/slides/_rels/slide60.xml.rels><?xml version="1.0" encoding="UTF-8" standalone="yes"?>
<Relationships xmlns="http://schemas.openxmlformats.org/package/2006/relationships"><Relationship Id="rId3" Type="http://schemas.openxmlformats.org/officeDocument/2006/relationships/oleObject" Target="../embeddings/oleObject4.bin"/><Relationship Id="rId2" Type="http://schemas.openxmlformats.org/officeDocument/2006/relationships/slideLayout" Target="../slideLayouts/slideLayout4.xml"/><Relationship Id="rId1" Type="http://schemas.openxmlformats.org/officeDocument/2006/relationships/vmlDrawing" Target="../drawings/vmlDrawing6.vml"/></Relationships>
</file>

<file path=ppt/slides/_rels/slide6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4.xml"/></Relationships>
</file>

<file path=ppt/slides/_rels/slide62.xml.rels><?xml version="1.0" encoding="UTF-8" standalone="yes"?>
<Relationships xmlns="http://schemas.openxmlformats.org/package/2006/relationships"><Relationship Id="rId3" Type="http://schemas.openxmlformats.org/officeDocument/2006/relationships/image" Target="../media/image135.png"/><Relationship Id="rId2" Type="http://schemas.openxmlformats.org/officeDocument/2006/relationships/notesSlide" Target="../notesSlides/notesSlide10.xml"/><Relationship Id="rId1" Type="http://schemas.openxmlformats.org/officeDocument/2006/relationships/slideLayout" Target="../slideLayouts/slideLayout4.xml"/><Relationship Id="rId5" Type="http://schemas.openxmlformats.org/officeDocument/2006/relationships/image" Target="../media/image137.png"/><Relationship Id="rId4" Type="http://schemas.openxmlformats.org/officeDocument/2006/relationships/image" Target="../media/image136.png"/></Relationships>
</file>

<file path=ppt/slides/_rels/slide63.xml.rels><?xml version="1.0" encoding="UTF-8" standalone="yes"?>
<Relationships xmlns="http://schemas.openxmlformats.org/package/2006/relationships"><Relationship Id="rId3" Type="http://schemas.openxmlformats.org/officeDocument/2006/relationships/image" Target="../media/image173.png"/><Relationship Id="rId7" Type="http://schemas.openxmlformats.org/officeDocument/2006/relationships/image" Target="../media/image138.png"/><Relationship Id="rId2" Type="http://schemas.openxmlformats.org/officeDocument/2006/relationships/notesSlide" Target="../notesSlides/notesSlide11.xml"/><Relationship Id="rId1" Type="http://schemas.openxmlformats.org/officeDocument/2006/relationships/slideLayout" Target="../slideLayouts/slideLayout4.xml"/><Relationship Id="rId6" Type="http://schemas.openxmlformats.org/officeDocument/2006/relationships/image" Target="../media/image75.png"/><Relationship Id="rId5" Type="http://schemas.openxmlformats.org/officeDocument/2006/relationships/image" Target="../media/image76.png"/><Relationship Id="rId4" Type="http://schemas.openxmlformats.org/officeDocument/2006/relationships/image" Target="../media/image35.png"/></Relationships>
</file>

<file path=ppt/slides/_rels/slide64.xml.rels><?xml version="1.0" encoding="UTF-8" standalone="yes"?>
<Relationships xmlns="http://schemas.openxmlformats.org/package/2006/relationships"><Relationship Id="rId3" Type="http://schemas.openxmlformats.org/officeDocument/2006/relationships/oleObject" Target="../embeddings/oleObject5.bin"/><Relationship Id="rId2" Type="http://schemas.openxmlformats.org/officeDocument/2006/relationships/slideLayout" Target="../slideLayouts/slideLayout4.xml"/><Relationship Id="rId1" Type="http://schemas.openxmlformats.org/officeDocument/2006/relationships/vmlDrawing" Target="../drawings/vmlDrawing7.vml"/></Relationships>
</file>

<file path=ppt/slides/_rels/slide65.xml.rels><?xml version="1.0" encoding="UTF-8" standalone="yes"?>
<Relationships xmlns="http://schemas.openxmlformats.org/package/2006/relationships"><Relationship Id="rId3" Type="http://schemas.openxmlformats.org/officeDocument/2006/relationships/image" Target="../media/image140.emf"/><Relationship Id="rId2" Type="http://schemas.openxmlformats.org/officeDocument/2006/relationships/notesSlide" Target="../notesSlides/notesSlide12.xml"/><Relationship Id="rId1" Type="http://schemas.openxmlformats.org/officeDocument/2006/relationships/slideLayout" Target="../slideLayouts/slideLayout4.xml"/></Relationships>
</file>

<file path=ppt/slides/_rels/slide66.xml.rels><?xml version="1.0" encoding="UTF-8" standalone="yes"?>
<Relationships xmlns="http://schemas.openxmlformats.org/package/2006/relationships"><Relationship Id="rId3" Type="http://schemas.openxmlformats.org/officeDocument/2006/relationships/image" Target="../media/image174.png"/><Relationship Id="rId2" Type="http://schemas.openxmlformats.org/officeDocument/2006/relationships/notesSlide" Target="../notesSlides/notesSlide13.xml"/><Relationship Id="rId1" Type="http://schemas.openxmlformats.org/officeDocument/2006/relationships/slideLayout" Target="../slideLayouts/slideLayout4.xml"/><Relationship Id="rId4" Type="http://schemas.openxmlformats.org/officeDocument/2006/relationships/image" Target="../media/image175.png"/></Relationships>
</file>

<file path=ppt/slides/_rels/slide67.xml.rels><?xml version="1.0" encoding="UTF-8" standalone="yes"?>
<Relationships xmlns="http://schemas.openxmlformats.org/package/2006/relationships"><Relationship Id="rId3" Type="http://schemas.openxmlformats.org/officeDocument/2006/relationships/image" Target="../media/image72.png"/><Relationship Id="rId2" Type="http://schemas.openxmlformats.org/officeDocument/2006/relationships/notesSlide" Target="../notesSlides/notesSlide14.xml"/><Relationship Id="rId1" Type="http://schemas.openxmlformats.org/officeDocument/2006/relationships/slideLayout" Target="../slideLayouts/slideLayout4.xml"/></Relationships>
</file>

<file path=ppt/slides/_rels/slide68.xml.rels><?xml version="1.0" encoding="UTF-8" standalone="yes"?>
<Relationships xmlns="http://schemas.openxmlformats.org/package/2006/relationships"><Relationship Id="rId3" Type="http://schemas.openxmlformats.org/officeDocument/2006/relationships/oleObject" Target="../embeddings/oleObject6.bin"/><Relationship Id="rId2" Type="http://schemas.openxmlformats.org/officeDocument/2006/relationships/slideLayout" Target="../slideLayouts/slideLayout4.xml"/><Relationship Id="rId1" Type="http://schemas.openxmlformats.org/officeDocument/2006/relationships/vmlDrawing" Target="../drawings/vmlDrawing8.vml"/></Relationships>
</file>

<file path=ppt/slides/_rels/slide69.xml.rels><?xml version="1.0" encoding="UTF-8" standalone="yes"?>
<Relationships xmlns="http://schemas.openxmlformats.org/package/2006/relationships"><Relationship Id="rId3" Type="http://schemas.openxmlformats.org/officeDocument/2006/relationships/image" Target="../media/image94.png"/><Relationship Id="rId2" Type="http://schemas.openxmlformats.org/officeDocument/2006/relationships/image" Target="../media/image92.png"/><Relationship Id="rId1" Type="http://schemas.openxmlformats.org/officeDocument/2006/relationships/slideLayout" Target="../slideLayouts/slideLayout4.xml"/><Relationship Id="rId5" Type="http://schemas.openxmlformats.org/officeDocument/2006/relationships/image" Target="../media/image98.png"/><Relationship Id="rId4" Type="http://schemas.openxmlformats.org/officeDocument/2006/relationships/image" Target="../media/image95.png"/></Relationships>
</file>

<file path=ppt/slides/_rels/slide70.xml.rels><?xml version="1.0" encoding="UTF-8" standalone="yes"?>
<Relationships xmlns="http://schemas.openxmlformats.org/package/2006/relationships"><Relationship Id="rId2" Type="http://schemas.openxmlformats.org/officeDocument/2006/relationships/image" Target="../media/image176.png"/><Relationship Id="rId1" Type="http://schemas.openxmlformats.org/officeDocument/2006/relationships/slideLayout" Target="../slideLayouts/slideLayout4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0723" name="Subtítulo 5"/>
          <p:cNvSpPr>
            <a:spLocks noGrp="1"/>
          </p:cNvSpPr>
          <p:nvPr>
            <p:ph type="subTitle" idx="1"/>
          </p:nvPr>
        </p:nvSpPr>
        <p:spPr>
          <a:xfrm>
            <a:off x="1520042" y="5131875"/>
            <a:ext cx="7335033" cy="1524000"/>
          </a:xfrm>
        </p:spPr>
        <p:txBody>
          <a:bodyPr>
            <a:normAutofit fontScale="47500" lnSpcReduction="20000"/>
          </a:bodyPr>
          <a:lstStyle/>
          <a:p>
            <a:pPr eaLnBrk="1" hangingPunct="1">
              <a:defRPr/>
            </a:pPr>
            <a:endParaRPr lang="es-ES_tradnl" dirty="0" smtClean="0">
              <a:latin typeface="Verdana" pitchFamily="34" charset="0"/>
              <a:ea typeface="ＭＳ Ｐゴシック" pitchFamily="34" charset="-128"/>
            </a:endParaRPr>
          </a:p>
          <a:p>
            <a:pPr eaLnBrk="1" hangingPunct="1">
              <a:defRPr/>
            </a:pPr>
            <a:endParaRPr lang="es-ES_tradnl" dirty="0" smtClean="0">
              <a:latin typeface="Verdana" pitchFamily="34" charset="0"/>
              <a:ea typeface="ＭＳ Ｐゴシック" pitchFamily="34" charset="-128"/>
            </a:endParaRPr>
          </a:p>
          <a:p>
            <a:pPr eaLnBrk="1" hangingPunct="1">
              <a:defRPr/>
            </a:pPr>
            <a:endParaRPr lang="es-ES_tradnl" dirty="0" smtClean="0">
              <a:latin typeface="Verdana" pitchFamily="34" charset="0"/>
              <a:ea typeface="ＭＳ Ｐゴシック" pitchFamily="34" charset="-128"/>
            </a:endParaRPr>
          </a:p>
          <a:p>
            <a:pPr eaLnBrk="1" hangingPunct="1">
              <a:defRPr/>
            </a:pPr>
            <a:endParaRPr lang="es-ES_tradnl" dirty="0" smtClean="0">
              <a:latin typeface="Verdana" pitchFamily="34" charset="0"/>
              <a:ea typeface="ＭＳ Ｐゴシック" pitchFamily="34" charset="-128"/>
            </a:endParaRPr>
          </a:p>
          <a:p>
            <a:pPr algn="r" eaLnBrk="1" hangingPunct="1">
              <a:defRPr/>
            </a:pPr>
            <a:endParaRPr lang="es-ES_tradnl" sz="4900" b="1" dirty="0" smtClean="0">
              <a:latin typeface="Verdana" pitchFamily="34" charset="0"/>
              <a:ea typeface="ＭＳ Ｐゴシック" pitchFamily="34" charset="-128"/>
            </a:endParaRPr>
          </a:p>
          <a:p>
            <a:pPr algn="r" eaLnBrk="1" hangingPunct="1">
              <a:defRPr/>
            </a:pPr>
            <a:r>
              <a:rPr lang="en-GB" sz="3600" b="1" dirty="0" smtClean="0"/>
              <a:t>Astrodynamics Community of Interest Workshop</a:t>
            </a:r>
            <a:endParaRPr lang="en-GB" sz="3600" dirty="0" smtClean="0"/>
          </a:p>
          <a:p>
            <a:pPr algn="r" eaLnBrk="1" hangingPunct="1">
              <a:defRPr/>
            </a:pPr>
            <a:r>
              <a:rPr lang="en-US" sz="3600" b="1" dirty="0" smtClean="0">
                <a:latin typeface="Verdana" pitchFamily="34" charset="0"/>
                <a:ea typeface="ＭＳ Ｐゴシック" pitchFamily="34" charset="-128"/>
              </a:rPr>
              <a:t>7</a:t>
            </a:r>
            <a:r>
              <a:rPr lang="en-US" sz="3600" b="1" baseline="30000" dirty="0" smtClean="0">
                <a:latin typeface="Verdana" pitchFamily="34" charset="0"/>
                <a:ea typeface="ＭＳ Ｐゴシック" pitchFamily="34" charset="-128"/>
              </a:rPr>
              <a:t>th</a:t>
            </a:r>
            <a:r>
              <a:rPr lang="en-US" sz="3600" b="1" dirty="0" smtClean="0">
                <a:latin typeface="Verdana" pitchFamily="34" charset="0"/>
                <a:ea typeface="ＭＳ Ｐゴシック" pitchFamily="34" charset="-128"/>
              </a:rPr>
              <a:t> December</a:t>
            </a:r>
            <a:r>
              <a:rPr lang="es-ES_tradnl" sz="3600" b="1" dirty="0" smtClean="0">
                <a:latin typeface="Verdana" pitchFamily="34" charset="0"/>
                <a:ea typeface="ＭＳ Ｐゴシック" pitchFamily="34" charset="-128"/>
              </a:rPr>
              <a:t> 2016</a:t>
            </a:r>
          </a:p>
        </p:txBody>
      </p:sp>
      <p:sp>
        <p:nvSpPr>
          <p:cNvPr id="47106" name="Título 4"/>
          <p:cNvSpPr>
            <a:spLocks noGrp="1"/>
          </p:cNvSpPr>
          <p:nvPr>
            <p:ph type="ctrTitle"/>
          </p:nvPr>
        </p:nvSpPr>
        <p:spPr>
          <a:xfrm>
            <a:off x="5897314" y="2879850"/>
            <a:ext cx="3009178" cy="2309667"/>
          </a:xfrm>
        </p:spPr>
        <p:txBody>
          <a:bodyPr>
            <a:normAutofit fontScale="90000"/>
          </a:bodyPr>
          <a:lstStyle/>
          <a:p>
            <a:pPr algn="ctr" eaLnBrk="1" hangingPunct="1">
              <a:defRPr/>
            </a:pPr>
            <a:r>
              <a:rPr lang="es-ES_tradnl" altLang="en-US" sz="2400" dirty="0" smtClean="0">
                <a:latin typeface="Verdana" pitchFamily="34" charset="0"/>
              </a:rPr>
              <a:t/>
            </a:r>
            <a:br>
              <a:rPr lang="es-ES_tradnl" altLang="en-US" sz="2400" dirty="0" smtClean="0">
                <a:latin typeface="Verdana" pitchFamily="34" charset="0"/>
              </a:rPr>
            </a:br>
            <a:r>
              <a:rPr lang="es-ES_tradnl" altLang="en-US" sz="2400" dirty="0" smtClean="0">
                <a:latin typeface="Verdana" pitchFamily="34" charset="0"/>
              </a:rPr>
              <a:t>Deimos </a:t>
            </a:r>
            <a:r>
              <a:rPr lang="es-ES_tradnl" altLang="en-US" sz="2400" dirty="0" err="1" smtClean="0">
                <a:latin typeface="Verdana" pitchFamily="34" charset="0"/>
              </a:rPr>
              <a:t>Space</a:t>
            </a:r>
            <a:r>
              <a:rPr lang="es-ES_tradnl" altLang="en-US" sz="2400" dirty="0" smtClean="0">
                <a:latin typeface="Verdana" pitchFamily="34" charset="0"/>
              </a:rPr>
              <a:t> UK</a:t>
            </a:r>
            <a:br>
              <a:rPr lang="es-ES_tradnl" altLang="en-US" sz="2400" dirty="0" smtClean="0">
                <a:latin typeface="Verdana" pitchFamily="34" charset="0"/>
              </a:rPr>
            </a:br>
            <a:r>
              <a:rPr lang="es-ES_tradnl" altLang="en-US" sz="2400" dirty="0" smtClean="0">
                <a:latin typeface="Verdana" pitchFamily="34" charset="0"/>
              </a:rPr>
              <a:t/>
            </a:r>
            <a:br>
              <a:rPr lang="es-ES_tradnl" altLang="en-US" sz="2400" dirty="0" smtClean="0">
                <a:latin typeface="Verdana" pitchFamily="34" charset="0"/>
              </a:rPr>
            </a:br>
            <a:r>
              <a:rPr lang="en-GB" altLang="en-US" sz="3100" dirty="0" smtClean="0">
                <a:latin typeface="Verdana" pitchFamily="34" charset="0"/>
              </a:rPr>
              <a:t>Algorithm</a:t>
            </a:r>
            <a:br>
              <a:rPr lang="en-GB" altLang="en-US" sz="3100" dirty="0" smtClean="0">
                <a:latin typeface="Verdana" pitchFamily="34" charset="0"/>
              </a:rPr>
            </a:br>
            <a:r>
              <a:rPr lang="en-GB" altLang="en-US" sz="3100" dirty="0" smtClean="0">
                <a:latin typeface="Verdana" pitchFamily="34" charset="0"/>
              </a:rPr>
              <a:t> and Network Design</a:t>
            </a:r>
            <a:endParaRPr lang="es-ES_tradnl" altLang="en-US" sz="2400" dirty="0" smtClean="0">
              <a:latin typeface="Verdana" pitchFamily="34" charset="0"/>
            </a:endParaRPr>
          </a:p>
        </p:txBody>
      </p:sp>
      <p:pic>
        <p:nvPicPr>
          <p:cNvPr id="5" name="Picture 14"/>
          <p:cNvPicPr>
            <a:picLocks noChangeAspect="1" noChangeArrowheads="1"/>
          </p:cNvPicPr>
          <p:nvPr/>
        </p:nvPicPr>
        <p:blipFill>
          <a:blip r:embed="rId2"/>
          <a:srcRect t="8168"/>
          <a:stretch>
            <a:fillRect/>
          </a:stretch>
        </p:blipFill>
        <p:spPr bwMode="auto">
          <a:xfrm>
            <a:off x="221034" y="2682753"/>
            <a:ext cx="5507304" cy="2673020"/>
          </a:xfrm>
          <a:prstGeom prst="rect">
            <a:avLst/>
          </a:prstGeom>
          <a:noFill/>
          <a:ln w="19050">
            <a:solidFill>
              <a:srgbClr val="000000"/>
            </a:solidFill>
            <a:miter lim="800000"/>
            <a:headEnd/>
            <a:tailEnd/>
          </a:ln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7106" name="Title 1"/>
          <p:cNvSpPr>
            <a:spLocks noGrp="1"/>
          </p:cNvSpPr>
          <p:nvPr>
            <p:ph type="title"/>
          </p:nvPr>
        </p:nvSpPr>
        <p:spPr>
          <a:xfrm>
            <a:off x="871538" y="384750"/>
            <a:ext cx="6346825" cy="620713"/>
          </a:xfrm>
        </p:spPr>
        <p:txBody>
          <a:bodyPr/>
          <a:lstStyle/>
          <a:p>
            <a:r>
              <a:rPr lang="en-GB" dirty="0" smtClean="0">
                <a:latin typeface="Verdana" pitchFamily="34" charset="0"/>
              </a:rPr>
              <a:t>Deimos Space UK Ltd.</a:t>
            </a:r>
          </a:p>
        </p:txBody>
      </p:sp>
      <p:sp>
        <p:nvSpPr>
          <p:cNvPr id="4" name="Text Placeholder 3"/>
          <p:cNvSpPr>
            <a:spLocks noGrp="1"/>
          </p:cNvSpPr>
          <p:nvPr>
            <p:ph type="body" sz="quarter" idx="14"/>
          </p:nvPr>
        </p:nvSpPr>
        <p:spPr>
          <a:xfrm>
            <a:off x="326000" y="1308737"/>
            <a:ext cx="7877175" cy="4343917"/>
          </a:xfrm>
        </p:spPr>
        <p:txBody>
          <a:bodyPr/>
          <a:lstStyle/>
          <a:p>
            <a:pPr lvl="1">
              <a:buFont typeface="Arial" pitchFamily="34" charset="0"/>
              <a:buChar char="•"/>
              <a:defRPr/>
            </a:pPr>
            <a:r>
              <a:rPr lang="en-GB" dirty="0"/>
              <a:t>Mission &amp; Flight Engineering</a:t>
            </a:r>
          </a:p>
          <a:p>
            <a:pPr lvl="1">
              <a:buFont typeface="Arial" pitchFamily="34" charset="0"/>
              <a:buChar char="•"/>
              <a:defRPr/>
            </a:pPr>
            <a:r>
              <a:rPr lang="en-GB" dirty="0"/>
              <a:t>Software Systems</a:t>
            </a:r>
          </a:p>
          <a:p>
            <a:pPr lvl="1">
              <a:buFont typeface="Arial" pitchFamily="34" charset="0"/>
              <a:buChar char="•"/>
              <a:defRPr/>
            </a:pPr>
            <a:r>
              <a:rPr lang="en-GB" b="1" dirty="0"/>
              <a:t>Space Situational Awareness</a:t>
            </a:r>
          </a:p>
          <a:p>
            <a:pPr lvl="2">
              <a:buFont typeface="Arial" pitchFamily="34" charset="0"/>
              <a:buChar char="•"/>
              <a:defRPr/>
            </a:pPr>
            <a:r>
              <a:rPr lang="en-GB" b="1" dirty="0"/>
              <a:t>Space Weather</a:t>
            </a:r>
          </a:p>
          <a:p>
            <a:pPr lvl="2">
              <a:buFont typeface="Arial" pitchFamily="34" charset="0"/>
              <a:buChar char="•"/>
              <a:defRPr/>
            </a:pPr>
            <a:r>
              <a:rPr lang="en-GB" b="1" dirty="0" smtClean="0"/>
              <a:t>SST</a:t>
            </a:r>
          </a:p>
          <a:p>
            <a:pPr lvl="2">
              <a:buFont typeface="Arial" pitchFamily="34" charset="0"/>
              <a:buChar char="•"/>
              <a:defRPr/>
            </a:pPr>
            <a:r>
              <a:rPr lang="en-US" b="1" dirty="0" smtClean="0"/>
              <a:t>Space Debris</a:t>
            </a:r>
            <a:endParaRPr lang="en-GB" b="1" dirty="0"/>
          </a:p>
          <a:p>
            <a:pPr lvl="1">
              <a:buFont typeface="Arial" pitchFamily="34" charset="0"/>
              <a:buChar char="•"/>
              <a:defRPr/>
            </a:pPr>
            <a:r>
              <a:rPr lang="en-GB" dirty="0"/>
              <a:t>Ground Segment Systems</a:t>
            </a:r>
          </a:p>
          <a:p>
            <a:pPr lvl="1">
              <a:buFont typeface="Arial" pitchFamily="34" charset="0"/>
              <a:buChar char="•"/>
              <a:defRPr/>
            </a:pPr>
            <a:r>
              <a:rPr lang="en-GB" dirty="0"/>
              <a:t>Satellite Navigation</a:t>
            </a:r>
          </a:p>
          <a:p>
            <a:pPr lvl="1">
              <a:buFont typeface="Arial" pitchFamily="34" charset="0"/>
              <a:buChar char="•"/>
              <a:defRPr/>
            </a:pPr>
            <a:r>
              <a:rPr lang="en-GB" dirty="0"/>
              <a:t>Deimos EO Missions</a:t>
            </a:r>
          </a:p>
          <a:p>
            <a:pPr lvl="1">
              <a:buFont typeface="Arial" pitchFamily="34" charset="0"/>
              <a:buChar char="•"/>
              <a:defRPr/>
            </a:pPr>
            <a:r>
              <a:rPr lang="en-GB" dirty="0"/>
              <a:t>Satellite Applications </a:t>
            </a:r>
            <a:endParaRPr lang="en-GB" dirty="0" smtClean="0"/>
          </a:p>
          <a:p>
            <a:pPr lvl="1">
              <a:buFont typeface="Arial" pitchFamily="34" charset="0"/>
              <a:buChar char="•"/>
              <a:defRPr/>
            </a:pPr>
            <a:endParaRPr lang="en-GB" b="1" u="sng" dirty="0"/>
          </a:p>
          <a:p>
            <a:pPr>
              <a:buFont typeface="Arial" pitchFamily="34" charset="0"/>
              <a:buChar char="•"/>
              <a:defRPr/>
            </a:pPr>
            <a:r>
              <a:rPr lang="en-GB" b="1" u="sng" dirty="0"/>
              <a:t>UK office opened in 2013</a:t>
            </a:r>
          </a:p>
          <a:p>
            <a:pPr lvl="1">
              <a:buFont typeface="Arial" pitchFamily="34" charset="0"/>
              <a:buChar char="•"/>
              <a:defRPr/>
            </a:pPr>
            <a:r>
              <a:rPr lang="en-GB" dirty="0"/>
              <a:t>Harwell Oxford. R103</a:t>
            </a:r>
          </a:p>
          <a:p>
            <a:pPr lvl="1">
              <a:buFont typeface="Arial" pitchFamily="34" charset="0"/>
              <a:buChar char="•"/>
              <a:defRPr/>
            </a:pPr>
            <a:r>
              <a:rPr lang="en-GB" dirty="0"/>
              <a:t>Now </a:t>
            </a:r>
            <a:r>
              <a:rPr lang="en-GB" dirty="0" smtClean="0"/>
              <a:t>22 </a:t>
            </a:r>
            <a:r>
              <a:rPr lang="en-GB" dirty="0"/>
              <a:t>staff</a:t>
            </a:r>
          </a:p>
          <a:p>
            <a:pPr lvl="1">
              <a:buFont typeface="Arial" pitchFamily="34" charset="0"/>
              <a:buChar char="•"/>
              <a:defRPr/>
            </a:pPr>
            <a:endParaRPr lang="en-GB" dirty="0"/>
          </a:p>
          <a:p>
            <a:pPr>
              <a:buFont typeface="Arial" pitchFamily="34" charset="0"/>
              <a:buChar char="•"/>
              <a:defRPr/>
            </a:pPr>
            <a:r>
              <a:rPr lang="en-GB" b="1" u="sng" dirty="0"/>
              <a:t>Deimos Space has &gt;300 staff across 4 companies in Europe</a:t>
            </a:r>
          </a:p>
          <a:p>
            <a:pPr>
              <a:buFont typeface="Arial" pitchFamily="34" charset="0"/>
              <a:buChar char="•"/>
              <a:defRPr/>
            </a:pPr>
            <a:endParaRPr lang="en-GB" b="1" u="sng" dirty="0"/>
          </a:p>
          <a:p>
            <a:pPr>
              <a:buFont typeface="Arial" pitchFamily="34" charset="0"/>
              <a:buChar char="•"/>
              <a:defRPr/>
            </a:pPr>
            <a:endParaRPr lang="en-US" dirty="0"/>
          </a:p>
        </p:txBody>
      </p:sp>
      <p:pic>
        <p:nvPicPr>
          <p:cNvPr id="47109" name="Picture 8" descr="Deimos2 - Harwell Oxford (UK) - 201411 R-G-B - annot crop copy.jpg"/>
          <p:cNvPicPr>
            <a:picLocks noChangeAspect="1"/>
          </p:cNvPicPr>
          <p:nvPr/>
        </p:nvPicPr>
        <p:blipFill>
          <a:blip r:embed="rId3"/>
          <a:srcRect/>
          <a:stretch>
            <a:fillRect/>
          </a:stretch>
        </p:blipFill>
        <p:spPr bwMode="auto">
          <a:xfrm>
            <a:off x="4632388" y="1697038"/>
            <a:ext cx="4487862" cy="324485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cxnSp>
        <p:nvCxnSpPr>
          <p:cNvPr id="47110" name="Straight Arrow Connector 7"/>
          <p:cNvCxnSpPr>
            <a:cxnSpLocks noChangeShapeType="1"/>
          </p:cNvCxnSpPr>
          <p:nvPr/>
        </p:nvCxnSpPr>
        <p:spPr bwMode="auto">
          <a:xfrm flipV="1">
            <a:off x="3455719" y="3716978"/>
            <a:ext cx="2814452" cy="1353786"/>
          </a:xfrm>
          <a:prstGeom prst="straightConnector1">
            <a:avLst/>
          </a:prstGeom>
          <a:noFill/>
          <a:ln w="31750" algn="ctr">
            <a:solidFill>
              <a:srgbClr val="FF0000"/>
            </a:solidFill>
            <a:round/>
            <a:headEnd/>
            <a:tailEnd type="arrow" w="med" len="med"/>
          </a:ln>
        </p:spPr>
      </p:cxn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8130" name="Rectangle 2"/>
          <p:cNvSpPr>
            <a:spLocks noGrp="1" noChangeArrowheads="1"/>
          </p:cNvSpPr>
          <p:nvPr>
            <p:ph type="title"/>
          </p:nvPr>
        </p:nvSpPr>
        <p:spPr>
          <a:xfrm>
            <a:off x="863600" y="266000"/>
            <a:ext cx="6346825" cy="620713"/>
          </a:xfrm>
        </p:spPr>
        <p:txBody>
          <a:bodyPr/>
          <a:lstStyle/>
          <a:p>
            <a:pPr eaLnBrk="1" hangingPunct="1"/>
            <a:r>
              <a:rPr lang="en-GB" dirty="0" smtClean="0">
                <a:latin typeface="Verdana" pitchFamily="34" charset="0"/>
              </a:rPr>
              <a:t>Deimos Space</a:t>
            </a:r>
            <a:br>
              <a:rPr lang="en-GB" dirty="0" smtClean="0">
                <a:latin typeface="Verdana" pitchFamily="34" charset="0"/>
              </a:rPr>
            </a:br>
            <a:r>
              <a:rPr lang="en-GB" dirty="0" smtClean="0">
                <a:latin typeface="Verdana" pitchFamily="34" charset="0"/>
              </a:rPr>
              <a:t>Space Surveillance and Tracking heritage</a:t>
            </a:r>
          </a:p>
        </p:txBody>
      </p:sp>
      <p:sp>
        <p:nvSpPr>
          <p:cNvPr id="36867" name="Rectangle 3"/>
          <p:cNvSpPr>
            <a:spLocks noGrp="1" noChangeArrowheads="1"/>
          </p:cNvSpPr>
          <p:nvPr>
            <p:ph type="body" sz="quarter" idx="14"/>
          </p:nvPr>
        </p:nvSpPr>
        <p:spPr>
          <a:xfrm>
            <a:off x="871538" y="1484763"/>
            <a:ext cx="7300912" cy="5503862"/>
          </a:xfrm>
        </p:spPr>
        <p:txBody>
          <a:bodyPr/>
          <a:lstStyle/>
          <a:p>
            <a:pPr eaLnBrk="1" hangingPunct="1">
              <a:spcBef>
                <a:spcPts val="1800"/>
              </a:spcBef>
              <a:spcAft>
                <a:spcPts val="0"/>
              </a:spcAft>
              <a:buFont typeface="Arial" panose="020B0604020202020204" pitchFamily="34" charset="0"/>
              <a:buChar char="•"/>
              <a:defRPr/>
            </a:pPr>
            <a:r>
              <a:rPr lang="en-GB" altLang="en-US" dirty="0"/>
              <a:t>Experience with SST activities</a:t>
            </a:r>
          </a:p>
          <a:p>
            <a:pPr lvl="1" eaLnBrk="1" hangingPunct="1">
              <a:spcBef>
                <a:spcPts val="1200"/>
              </a:spcBef>
              <a:spcAft>
                <a:spcPts val="0"/>
              </a:spcAft>
              <a:buFont typeface="Arial" panose="020B0604020202020204" pitchFamily="34" charset="0"/>
              <a:buChar char="•"/>
              <a:defRPr/>
            </a:pPr>
            <a:r>
              <a:rPr lang="en-GB" altLang="en-US" dirty="0"/>
              <a:t>From 2001, </a:t>
            </a:r>
            <a:r>
              <a:rPr lang="en-GB" altLang="en-US" dirty="0" smtClean="0"/>
              <a:t>company founded, working </a:t>
            </a:r>
            <a:r>
              <a:rPr lang="en-GB" altLang="en-US" dirty="0"/>
              <a:t>on space debris activities</a:t>
            </a:r>
          </a:p>
          <a:p>
            <a:pPr lvl="1" eaLnBrk="1" hangingPunct="1">
              <a:spcBef>
                <a:spcPts val="1200"/>
              </a:spcBef>
              <a:spcAft>
                <a:spcPts val="0"/>
              </a:spcAft>
              <a:buFont typeface="Arial" panose="020B0604020202020204" pitchFamily="34" charset="0"/>
              <a:buChar char="•"/>
              <a:defRPr/>
            </a:pPr>
            <a:r>
              <a:rPr lang="en-GB" altLang="en-US" dirty="0"/>
              <a:t>From 2004, simulation activities on the global SST performance and requirements</a:t>
            </a:r>
          </a:p>
          <a:p>
            <a:pPr lvl="1" eaLnBrk="1" hangingPunct="1">
              <a:spcBef>
                <a:spcPts val="1200"/>
              </a:spcBef>
              <a:spcAft>
                <a:spcPts val="0"/>
              </a:spcAft>
              <a:buFont typeface="Arial" panose="020B0604020202020204" pitchFamily="34" charset="0"/>
              <a:buChar char="•"/>
              <a:defRPr/>
            </a:pPr>
            <a:r>
              <a:rPr lang="en-GB" altLang="en-US" dirty="0"/>
              <a:t>From 2007, we started in the field of real observation and processing</a:t>
            </a:r>
          </a:p>
          <a:p>
            <a:pPr lvl="1" eaLnBrk="1" hangingPunct="1">
              <a:spcBef>
                <a:spcPts val="1200"/>
              </a:spcBef>
              <a:spcAft>
                <a:spcPts val="600"/>
              </a:spcAft>
              <a:buFont typeface="Arial" panose="020B0604020202020204" pitchFamily="34" charset="0"/>
              <a:buChar char="•"/>
              <a:defRPr/>
            </a:pPr>
            <a:r>
              <a:rPr lang="en-GB" altLang="en-US" dirty="0"/>
              <a:t>From 2015, DEIMOS owns observational premises enhancing capabilities for a complete SST </a:t>
            </a:r>
            <a:r>
              <a:rPr lang="en-GB" altLang="en-US" dirty="0" smtClean="0"/>
              <a:t>chain</a:t>
            </a:r>
            <a:endParaRPr lang="en-GB" altLang="en-US" dirty="0"/>
          </a:p>
          <a:p>
            <a:pPr eaLnBrk="1" hangingPunct="1">
              <a:spcBef>
                <a:spcPts val="1800"/>
              </a:spcBef>
              <a:spcAft>
                <a:spcPts val="0"/>
              </a:spcAft>
              <a:buFont typeface="Arial" panose="020B0604020202020204" pitchFamily="34" charset="0"/>
              <a:buChar char="•"/>
              <a:defRPr/>
            </a:pPr>
            <a:r>
              <a:rPr lang="en-GB" altLang="en-US" dirty="0"/>
              <a:t>Current SST Capabilities</a:t>
            </a:r>
          </a:p>
          <a:p>
            <a:pPr lvl="1" eaLnBrk="1" hangingPunct="1">
              <a:spcBef>
                <a:spcPts val="1200"/>
              </a:spcBef>
              <a:spcAft>
                <a:spcPts val="0"/>
              </a:spcAft>
              <a:buFont typeface="Arial" panose="020B0604020202020204" pitchFamily="34" charset="0"/>
              <a:buChar char="•"/>
              <a:defRPr/>
            </a:pPr>
            <a:r>
              <a:rPr lang="en-GB" altLang="en-US" dirty="0"/>
              <a:t>Simulation Environment</a:t>
            </a:r>
          </a:p>
          <a:p>
            <a:pPr lvl="1" eaLnBrk="1" hangingPunct="1">
              <a:spcBef>
                <a:spcPts val="1200"/>
              </a:spcBef>
              <a:spcAft>
                <a:spcPts val="0"/>
              </a:spcAft>
              <a:buFont typeface="Arial" panose="020B0604020202020204" pitchFamily="34" charset="0"/>
              <a:buChar char="•"/>
              <a:defRPr/>
            </a:pPr>
            <a:r>
              <a:rPr lang="en-GB" altLang="en-US" dirty="0"/>
              <a:t>Observational Premises</a:t>
            </a:r>
          </a:p>
          <a:p>
            <a:pPr lvl="1" eaLnBrk="1" hangingPunct="1">
              <a:spcBef>
                <a:spcPts val="1200"/>
              </a:spcBef>
              <a:spcAft>
                <a:spcPts val="0"/>
              </a:spcAft>
              <a:buFont typeface="Arial" panose="020B0604020202020204" pitchFamily="34" charset="0"/>
              <a:buChar char="•"/>
              <a:defRPr/>
            </a:pPr>
            <a:r>
              <a:rPr lang="en-GB" altLang="en-US" dirty="0"/>
              <a:t>Catalogue Processing Capabilities (correlation and OD)</a:t>
            </a:r>
          </a:p>
          <a:p>
            <a:pPr lvl="1" eaLnBrk="1" hangingPunct="1">
              <a:spcBef>
                <a:spcPts val="1200"/>
              </a:spcBef>
              <a:spcAft>
                <a:spcPts val="0"/>
              </a:spcAft>
              <a:buFont typeface="Arial" panose="020B0604020202020204" pitchFamily="34" charset="0"/>
              <a:buChar char="•"/>
              <a:defRPr/>
            </a:pPr>
            <a:r>
              <a:rPr lang="en-GB" altLang="en-US" dirty="0"/>
              <a:t>Operational Service Provision</a:t>
            </a:r>
          </a:p>
          <a:p>
            <a:pPr lvl="1" eaLnBrk="1" hangingPunct="1">
              <a:spcBef>
                <a:spcPts val="600"/>
              </a:spcBef>
              <a:spcAft>
                <a:spcPts val="600"/>
              </a:spcAft>
              <a:buFont typeface="Arial" panose="020B0604020202020204" pitchFamily="34" charset="0"/>
              <a:buChar char="•"/>
              <a:defRPr/>
            </a:pPr>
            <a:endParaRPr lang="en-GB" altLang="en-US" dirty="0"/>
          </a:p>
          <a:p>
            <a:pPr eaLnBrk="1" hangingPunct="1">
              <a:spcBef>
                <a:spcPts val="1200"/>
              </a:spcBef>
              <a:spcAft>
                <a:spcPts val="600"/>
              </a:spcAft>
              <a:buFont typeface="Arial" panose="020B0604020202020204" pitchFamily="34" charset="0"/>
              <a:buChar char="•"/>
              <a:defRPr/>
            </a:pPr>
            <a:endParaRPr lang="en-GB" altLang="en-US" dirty="0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59426" name="Rectangle 2"/>
          <p:cNvSpPr>
            <a:spLocks noGrp="1" noChangeArrowheads="1"/>
          </p:cNvSpPr>
          <p:nvPr>
            <p:ph type="title"/>
          </p:nvPr>
        </p:nvSpPr>
        <p:spPr>
          <a:xfrm>
            <a:off x="685475" y="266000"/>
            <a:ext cx="6346825" cy="620713"/>
          </a:xfrm>
        </p:spPr>
        <p:txBody>
          <a:bodyPr>
            <a:normAutofit fontScale="90000"/>
          </a:bodyPr>
          <a:lstStyle/>
          <a:p>
            <a:pPr eaLnBrk="1" hangingPunct="1">
              <a:defRPr/>
            </a:pPr>
            <a:r>
              <a:rPr lang="en-GB" dirty="0" smtClean="0"/>
              <a:t>SST Example: Improved Space Surveillance &amp; Tracking for UK Geostationary Satellite Operators</a:t>
            </a:r>
          </a:p>
        </p:txBody>
      </p:sp>
      <p:sp>
        <p:nvSpPr>
          <p:cNvPr id="36867" name="Rectangle 3"/>
          <p:cNvSpPr>
            <a:spLocks noGrp="1" noChangeArrowheads="1"/>
          </p:cNvSpPr>
          <p:nvPr>
            <p:ph type="body" sz="quarter" idx="14"/>
          </p:nvPr>
        </p:nvSpPr>
        <p:spPr>
          <a:xfrm>
            <a:off x="320632" y="1548450"/>
            <a:ext cx="7863693" cy="5042354"/>
          </a:xfrm>
        </p:spPr>
        <p:txBody>
          <a:bodyPr/>
          <a:lstStyle/>
          <a:p>
            <a:pPr eaLnBrk="1" hangingPunct="1">
              <a:spcBef>
                <a:spcPts val="1800"/>
              </a:spcBef>
              <a:spcAft>
                <a:spcPts val="0"/>
              </a:spcAft>
              <a:defRPr/>
            </a:pPr>
            <a:r>
              <a:rPr lang="en-GB" altLang="en-US" dirty="0"/>
              <a:t>Deimos Space UK and UK government co-funded</a:t>
            </a:r>
          </a:p>
          <a:p>
            <a:pPr lvl="1" eaLnBrk="1" hangingPunct="1">
              <a:spcBef>
                <a:spcPts val="1800"/>
              </a:spcBef>
              <a:spcAft>
                <a:spcPts val="0"/>
              </a:spcAft>
              <a:buFont typeface="Arial" panose="020B0604020202020204" pitchFamily="34" charset="0"/>
              <a:buChar char="•"/>
              <a:defRPr/>
            </a:pPr>
            <a:r>
              <a:rPr lang="en-GB" altLang="en-US" dirty="0"/>
              <a:t>NSTP Grants for Exploratory Ideas</a:t>
            </a:r>
          </a:p>
          <a:p>
            <a:pPr lvl="2" eaLnBrk="1" hangingPunct="1">
              <a:spcBef>
                <a:spcPts val="600"/>
              </a:spcBef>
              <a:spcAft>
                <a:spcPts val="0"/>
              </a:spcAft>
              <a:buFont typeface="Arial" panose="020B0604020202020204" pitchFamily="34" charset="0"/>
              <a:buChar char="•"/>
              <a:defRPr/>
            </a:pPr>
            <a:r>
              <a:rPr lang="en-GB" altLang="en-US" dirty="0" smtClean="0"/>
              <a:t>starting </a:t>
            </a:r>
            <a:r>
              <a:rPr lang="en-GB" altLang="en-US" dirty="0"/>
              <a:t>in </a:t>
            </a:r>
            <a:r>
              <a:rPr lang="en-GB" altLang="en-US" dirty="0" smtClean="0"/>
              <a:t>June 2016 till Jan 2017</a:t>
            </a:r>
            <a:endParaRPr lang="en-GB" altLang="en-US" dirty="0"/>
          </a:p>
          <a:p>
            <a:pPr lvl="1" eaLnBrk="1" hangingPunct="1">
              <a:spcBef>
                <a:spcPts val="600"/>
              </a:spcBef>
              <a:spcAft>
                <a:spcPts val="0"/>
              </a:spcAft>
              <a:buFont typeface="Arial" panose="020B0604020202020204" pitchFamily="34" charset="0"/>
              <a:buChar char="•"/>
              <a:defRPr/>
            </a:pPr>
            <a:r>
              <a:rPr lang="en-GB" altLang="en-US" dirty="0"/>
              <a:t>Short study to look at how GEO is used and what SST information would be </a:t>
            </a:r>
            <a:r>
              <a:rPr lang="en-GB" altLang="en-US" dirty="0" smtClean="0"/>
              <a:t>helpful</a:t>
            </a:r>
            <a:endParaRPr lang="en-GB" altLang="en-US" dirty="0"/>
          </a:p>
          <a:p>
            <a:pPr lvl="1" eaLnBrk="1" hangingPunct="1">
              <a:spcBef>
                <a:spcPts val="600"/>
              </a:spcBef>
              <a:spcAft>
                <a:spcPts val="0"/>
              </a:spcAft>
              <a:buFont typeface="Arial" panose="020B0604020202020204" pitchFamily="34" charset="0"/>
              <a:buChar char="•"/>
              <a:defRPr/>
            </a:pPr>
            <a:r>
              <a:rPr lang="en-GB" altLang="en-US" dirty="0"/>
              <a:t>Industry</a:t>
            </a:r>
          </a:p>
          <a:p>
            <a:pPr lvl="2" eaLnBrk="1" hangingPunct="1">
              <a:spcBef>
                <a:spcPts val="600"/>
              </a:spcBef>
              <a:spcAft>
                <a:spcPts val="0"/>
              </a:spcAft>
              <a:buFont typeface="Arial" panose="020B0604020202020204" pitchFamily="34" charset="0"/>
              <a:buChar char="•"/>
              <a:defRPr/>
            </a:pPr>
            <a:r>
              <a:rPr lang="en-GB" altLang="en-US" dirty="0"/>
              <a:t>Operational aspects</a:t>
            </a:r>
          </a:p>
          <a:p>
            <a:pPr lvl="2" eaLnBrk="1" hangingPunct="1">
              <a:spcBef>
                <a:spcPts val="600"/>
              </a:spcBef>
              <a:spcAft>
                <a:spcPts val="0"/>
              </a:spcAft>
              <a:buFont typeface="Arial" panose="020B0604020202020204" pitchFamily="34" charset="0"/>
              <a:buChar char="•"/>
              <a:defRPr/>
            </a:pPr>
            <a:r>
              <a:rPr lang="en-GB" altLang="en-US" dirty="0"/>
              <a:t>Evolution of use of GEO in future</a:t>
            </a:r>
          </a:p>
          <a:p>
            <a:pPr lvl="2" eaLnBrk="1" hangingPunct="1">
              <a:spcBef>
                <a:spcPts val="600"/>
              </a:spcBef>
              <a:spcAft>
                <a:spcPts val="0"/>
              </a:spcAft>
              <a:buFont typeface="Arial" panose="020B0604020202020204" pitchFamily="34" charset="0"/>
              <a:buChar char="•"/>
              <a:defRPr/>
            </a:pPr>
            <a:r>
              <a:rPr lang="en-GB" altLang="en-US" dirty="0"/>
              <a:t>Inmarsat</a:t>
            </a:r>
          </a:p>
          <a:p>
            <a:pPr lvl="2" eaLnBrk="1" hangingPunct="1">
              <a:spcBef>
                <a:spcPts val="600"/>
              </a:spcBef>
              <a:spcAft>
                <a:spcPts val="0"/>
              </a:spcAft>
              <a:buFont typeface="Arial" panose="020B0604020202020204" pitchFamily="34" charset="0"/>
              <a:buChar char="•"/>
              <a:defRPr/>
            </a:pPr>
            <a:r>
              <a:rPr lang="en-GB" altLang="en-US" dirty="0" smtClean="0"/>
              <a:t>Avanti</a:t>
            </a:r>
            <a:endParaRPr lang="en-GB" altLang="en-US" dirty="0"/>
          </a:p>
          <a:p>
            <a:pPr lvl="1" eaLnBrk="1" hangingPunct="1">
              <a:spcBef>
                <a:spcPts val="600"/>
              </a:spcBef>
              <a:spcAft>
                <a:spcPts val="0"/>
              </a:spcAft>
              <a:buFont typeface="Arial" panose="020B0604020202020204" pitchFamily="34" charset="0"/>
              <a:buChar char="•"/>
              <a:defRPr/>
            </a:pPr>
            <a:r>
              <a:rPr lang="en-GB" altLang="en-US" dirty="0"/>
              <a:t>Government</a:t>
            </a:r>
          </a:p>
          <a:p>
            <a:pPr lvl="2" eaLnBrk="1" hangingPunct="1">
              <a:spcBef>
                <a:spcPts val="600"/>
              </a:spcBef>
              <a:spcAft>
                <a:spcPts val="0"/>
              </a:spcAft>
              <a:buFont typeface="Arial" panose="020B0604020202020204" pitchFamily="34" charset="0"/>
              <a:buChar char="•"/>
              <a:defRPr/>
            </a:pPr>
            <a:r>
              <a:rPr lang="en-GB" altLang="en-US" dirty="0"/>
              <a:t>Regulatory aspects</a:t>
            </a:r>
          </a:p>
          <a:p>
            <a:pPr lvl="2" eaLnBrk="1" hangingPunct="1">
              <a:spcBef>
                <a:spcPts val="600"/>
              </a:spcBef>
              <a:spcAft>
                <a:spcPts val="0"/>
              </a:spcAft>
              <a:buFont typeface="Arial" panose="020B0604020202020204" pitchFamily="34" charset="0"/>
              <a:buChar char="•"/>
              <a:defRPr/>
            </a:pPr>
            <a:r>
              <a:rPr lang="en-GB" altLang="en-US" dirty="0"/>
              <a:t>Critical National Infrastructure</a:t>
            </a:r>
          </a:p>
          <a:p>
            <a:pPr lvl="2" eaLnBrk="1" hangingPunct="1">
              <a:spcBef>
                <a:spcPts val="600"/>
              </a:spcBef>
              <a:spcAft>
                <a:spcPts val="0"/>
              </a:spcAft>
              <a:buFont typeface="Arial" panose="020B0604020202020204" pitchFamily="34" charset="0"/>
              <a:buChar char="•"/>
              <a:defRPr/>
            </a:pPr>
            <a:r>
              <a:rPr lang="en-GB" altLang="en-US" dirty="0"/>
              <a:t>UK Space Agency</a:t>
            </a:r>
          </a:p>
          <a:p>
            <a:pPr eaLnBrk="1" hangingPunct="1">
              <a:spcBef>
                <a:spcPts val="1800"/>
              </a:spcBef>
              <a:spcAft>
                <a:spcPts val="0"/>
              </a:spcAft>
              <a:buFont typeface="Arial" panose="020B0604020202020204" pitchFamily="34" charset="0"/>
              <a:buChar char="•"/>
              <a:defRPr/>
            </a:pPr>
            <a:endParaRPr lang="en-GB" altLang="en-US" dirty="0"/>
          </a:p>
          <a:p>
            <a:pPr lvl="1" eaLnBrk="1" hangingPunct="1">
              <a:spcBef>
                <a:spcPts val="600"/>
              </a:spcBef>
              <a:spcAft>
                <a:spcPts val="600"/>
              </a:spcAft>
              <a:buFont typeface="Arial" panose="020B0604020202020204" pitchFamily="34" charset="0"/>
              <a:buChar char="•"/>
              <a:defRPr/>
            </a:pPr>
            <a:endParaRPr lang="en-GB" altLang="en-US" dirty="0"/>
          </a:p>
          <a:p>
            <a:pPr eaLnBrk="1" hangingPunct="1">
              <a:spcBef>
                <a:spcPts val="1200"/>
              </a:spcBef>
              <a:spcAft>
                <a:spcPts val="600"/>
              </a:spcAft>
              <a:buFont typeface="Arial" panose="020B0604020202020204" pitchFamily="34" charset="0"/>
              <a:buChar char="•"/>
              <a:defRPr/>
            </a:pPr>
            <a:endParaRPr lang="en-GB" altLang="en-US" dirty="0"/>
          </a:p>
        </p:txBody>
      </p:sp>
      <p:pic>
        <p:nvPicPr>
          <p:cNvPr id="113666" name="Picture 2" descr="https://staging.scouts.org.uk/images/content/UKSpace/UK%20SPACE%20AGENCY_landscapeV1.jpg"/>
          <p:cNvPicPr>
            <a:picLocks noChangeAspect="1" noChangeArrowheads="1"/>
          </p:cNvPicPr>
          <p:nvPr/>
        </p:nvPicPr>
        <p:blipFill>
          <a:blip r:embed="rId3"/>
          <a:srcRect/>
          <a:stretch>
            <a:fillRect/>
          </a:stretch>
        </p:blipFill>
        <p:spPr bwMode="auto">
          <a:xfrm>
            <a:off x="7199087" y="3900259"/>
            <a:ext cx="1577520" cy="724505"/>
          </a:xfrm>
          <a:prstGeom prst="rect">
            <a:avLst/>
          </a:prstGeom>
          <a:noFill/>
        </p:spPr>
      </p:pic>
      <p:pic>
        <p:nvPicPr>
          <p:cNvPr id="5" name="Picture 2" descr="C:\Users\ADWH\Documents\Admin\logo_Deimos Grup\logo_Deimos_ENG_pos.jpg"/>
          <p:cNvPicPr>
            <a:picLocks noChangeAspect="1" noChangeArrowheads="1"/>
          </p:cNvPicPr>
          <p:nvPr/>
        </p:nvPicPr>
        <p:blipFill>
          <a:blip r:embed="rId4"/>
          <a:srcRect/>
          <a:stretch>
            <a:fillRect/>
          </a:stretch>
        </p:blipFill>
        <p:spPr bwMode="auto">
          <a:xfrm>
            <a:off x="5520706" y="3782951"/>
            <a:ext cx="1600460" cy="862713"/>
          </a:xfrm>
          <a:prstGeom prst="rect">
            <a:avLst/>
          </a:prstGeom>
          <a:noFill/>
        </p:spPr>
      </p:pic>
      <p:pic>
        <p:nvPicPr>
          <p:cNvPr id="113668" name="Picture 4" descr="http://www.esa.int/var/esa/storage/images/esa_multimedia/images/2010/10/avanti_communications/9728233-3-eng-GB/Avanti_Communications_node_full_image_2.jpg"/>
          <p:cNvPicPr>
            <a:picLocks noChangeAspect="1" noChangeArrowheads="1"/>
          </p:cNvPicPr>
          <p:nvPr/>
        </p:nvPicPr>
        <p:blipFill>
          <a:blip r:embed="rId5"/>
          <a:srcRect/>
          <a:stretch>
            <a:fillRect/>
          </a:stretch>
        </p:blipFill>
        <p:spPr bwMode="auto">
          <a:xfrm>
            <a:off x="5700033" y="4800599"/>
            <a:ext cx="1252310" cy="1252310"/>
          </a:xfrm>
          <a:prstGeom prst="rect">
            <a:avLst/>
          </a:prstGeom>
          <a:noFill/>
        </p:spPr>
      </p:pic>
      <p:pic>
        <p:nvPicPr>
          <p:cNvPr id="113670" name="Picture 6" descr="http://www.asiapacificsecuritymagazine.com/wp-content/uploads/2015/03/Inmarsat-Logo-Sml.jpg"/>
          <p:cNvPicPr>
            <a:picLocks noChangeAspect="1" noChangeArrowheads="1"/>
          </p:cNvPicPr>
          <p:nvPr/>
        </p:nvPicPr>
        <p:blipFill>
          <a:blip r:embed="rId6"/>
          <a:srcRect/>
          <a:stretch>
            <a:fillRect/>
          </a:stretch>
        </p:blipFill>
        <p:spPr bwMode="auto">
          <a:xfrm>
            <a:off x="7097483" y="5021490"/>
            <a:ext cx="1696811" cy="829251"/>
          </a:xfrm>
          <a:prstGeom prst="rect">
            <a:avLst/>
          </a:prstGeom>
          <a:noFill/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59426" name="Rectangle 2"/>
          <p:cNvSpPr>
            <a:spLocks noGrp="1" noChangeArrowheads="1"/>
          </p:cNvSpPr>
          <p:nvPr>
            <p:ph type="title"/>
          </p:nvPr>
        </p:nvSpPr>
        <p:spPr>
          <a:xfrm>
            <a:off x="573320" y="444125"/>
            <a:ext cx="6346825" cy="620713"/>
          </a:xfrm>
        </p:spPr>
        <p:txBody>
          <a:bodyPr>
            <a:normAutofit/>
          </a:bodyPr>
          <a:lstStyle/>
          <a:p>
            <a:pPr eaLnBrk="1" hangingPunct="1">
              <a:defRPr/>
            </a:pPr>
            <a:r>
              <a:rPr lang="en-GB" dirty="0" smtClean="0"/>
              <a:t>SWE Example: ESA </a:t>
            </a:r>
            <a:r>
              <a:rPr lang="en-GB" altLang="en-US" dirty="0" smtClean="0"/>
              <a:t>SWE-II, SWE-X</a:t>
            </a:r>
            <a:endParaRPr lang="en-GB" dirty="0" smtClean="0"/>
          </a:p>
        </p:txBody>
      </p:sp>
      <p:sp>
        <p:nvSpPr>
          <p:cNvPr id="36867" name="Rectangle 3"/>
          <p:cNvSpPr>
            <a:spLocks noGrp="1" noChangeArrowheads="1"/>
          </p:cNvSpPr>
          <p:nvPr>
            <p:ph type="body" sz="quarter" idx="14"/>
          </p:nvPr>
        </p:nvSpPr>
        <p:spPr>
          <a:xfrm>
            <a:off x="232224" y="1357128"/>
            <a:ext cx="6560457" cy="2169843"/>
          </a:xfrm>
        </p:spPr>
        <p:txBody>
          <a:bodyPr/>
          <a:lstStyle/>
          <a:p>
            <a:pPr eaLnBrk="1" hangingPunct="1">
              <a:spcBef>
                <a:spcPts val="1800"/>
              </a:spcBef>
              <a:spcAft>
                <a:spcPts val="0"/>
              </a:spcAft>
              <a:buFont typeface="Arial" panose="020B0604020202020204" pitchFamily="34" charset="0"/>
              <a:buChar char="•"/>
              <a:defRPr/>
            </a:pPr>
            <a:r>
              <a:rPr lang="en-GB" altLang="en-US" dirty="0" smtClean="0"/>
              <a:t>ESA SWE-II Study </a:t>
            </a:r>
          </a:p>
          <a:p>
            <a:pPr lvl="1" eaLnBrk="1" hangingPunct="1">
              <a:spcBef>
                <a:spcPts val="0"/>
              </a:spcBef>
              <a:spcAft>
                <a:spcPts val="0"/>
              </a:spcAft>
              <a:buFont typeface="Arial" panose="020B0604020202020204" pitchFamily="34" charset="0"/>
              <a:buChar char="•"/>
              <a:defRPr/>
            </a:pPr>
            <a:r>
              <a:rPr lang="en-US" altLang="en-US" dirty="0" smtClean="0"/>
              <a:t>Deimos prime with 7 other subcontractors/advisors</a:t>
            </a:r>
            <a:endParaRPr lang="en-GB" altLang="en-US" dirty="0"/>
          </a:p>
          <a:p>
            <a:pPr lvl="1" eaLnBrk="1" hangingPunct="1">
              <a:spcAft>
                <a:spcPts val="300"/>
              </a:spcAft>
              <a:buFont typeface="Arial" panose="020B0604020202020204" pitchFamily="34" charset="0"/>
              <a:buChar char="•"/>
            </a:pPr>
            <a:r>
              <a:rPr lang="en-GB" altLang="en-US" dirty="0"/>
              <a:t>Increase the maturity of particular </a:t>
            </a:r>
            <a:r>
              <a:rPr lang="en-GB" altLang="en-US" dirty="0" smtClean="0"/>
              <a:t>ESA Space </a:t>
            </a:r>
            <a:r>
              <a:rPr lang="en-GB" altLang="en-US" dirty="0"/>
              <a:t>Weather Services</a:t>
            </a:r>
          </a:p>
          <a:p>
            <a:pPr lvl="2" eaLnBrk="1" hangingPunct="1">
              <a:spcAft>
                <a:spcPts val="300"/>
              </a:spcAft>
              <a:buFont typeface="Arial" panose="020B0604020202020204" pitchFamily="34" charset="0"/>
              <a:buChar char="•"/>
            </a:pPr>
            <a:r>
              <a:rPr lang="en-GB" altLang="en-US" dirty="0"/>
              <a:t>SST/</a:t>
            </a:r>
            <a:r>
              <a:rPr lang="en-GB" altLang="en-US" dirty="0" err="1"/>
              <a:t>arv</a:t>
            </a:r>
            <a:r>
              <a:rPr lang="en-GB" altLang="en-US" dirty="0"/>
              <a:t>: Archive of geomagnetic and solar indices</a:t>
            </a:r>
          </a:p>
          <a:p>
            <a:pPr lvl="2" eaLnBrk="1" hangingPunct="1">
              <a:spcAft>
                <a:spcPts val="300"/>
              </a:spcAft>
              <a:buFont typeface="Arial" panose="020B0604020202020204" pitchFamily="34" charset="0"/>
              <a:buChar char="•"/>
            </a:pPr>
            <a:r>
              <a:rPr lang="en-GB" altLang="en-US" dirty="0"/>
              <a:t>SST/for: Forecast of geomagnetic and solar indices</a:t>
            </a:r>
          </a:p>
          <a:p>
            <a:pPr lvl="2" eaLnBrk="1" hangingPunct="1">
              <a:spcAft>
                <a:spcPts val="300"/>
              </a:spcAft>
              <a:buFont typeface="Arial" panose="020B0604020202020204" pitchFamily="34" charset="0"/>
              <a:buChar char="•"/>
            </a:pPr>
            <a:r>
              <a:rPr lang="en-GB" altLang="en-US" dirty="0"/>
              <a:t>SST/</a:t>
            </a:r>
            <a:r>
              <a:rPr lang="en-GB" altLang="en-US" dirty="0" err="1"/>
              <a:t>atm</a:t>
            </a:r>
            <a:r>
              <a:rPr lang="en-GB" altLang="en-US" dirty="0"/>
              <a:t>: Atmospheric products for drag </a:t>
            </a:r>
            <a:r>
              <a:rPr lang="en-GB" altLang="en-US" dirty="0" smtClean="0"/>
              <a:t>calculation</a:t>
            </a:r>
            <a:endParaRPr lang="en-GB" altLang="en-US" dirty="0"/>
          </a:p>
        </p:txBody>
      </p:sp>
      <p:pic>
        <p:nvPicPr>
          <p:cNvPr id="4" name="Picture 3"/>
          <p:cNvPicPr/>
          <p:nvPr/>
        </p:nvPicPr>
        <p:blipFill>
          <a:blip r:embed="rId3">
            <a:extLst>
              <a:ext uri="{28A0092B-C50C-407E-A947-70E740481C1C}">
                <a14:useLocalDpi xmlns="" xmlns:wpc="http://schemas.microsoft.com/office/word/2010/wordprocessingCanvas" xmlns:mc="http://schemas.openxmlformats.org/markup-compatibility/2006" xmlns:o="urn:schemas-microsoft-com:office:office" xmlns:m="http://schemas.openxmlformats.org/officeDocument/2006/math" xmlns:v="urn:schemas-microsoft-com:vml" xmlns:wp14="http://schemas.microsoft.com/office/word/2010/wordprocessingDrawing" xmlns:wp="http://schemas.openxmlformats.org/drawingml/2006/wordprocessingDrawing" xmlns:w10="urn:schemas-microsoft-com:office:word" xmlns:w="http://schemas.openxmlformats.org/wordprocessingml/2006/main" xmlns:w14="http://schemas.microsoft.com/office/word/2010/wordml" xmlns:wpg="http://schemas.microsoft.com/office/word/2010/wordprocessingGroup" xmlns:wpi="http://schemas.microsoft.com/office/word/2010/wordprocessingInk" xmlns:wne="http://schemas.microsoft.com/office/word/2006/wordml" xmlns:wps="http://schemas.microsoft.com/office/word/2010/wordprocessingShape" xmlns:a14="http://schemas.microsoft.com/office/drawing/2010/main" xmlns:pic="http://schemas.openxmlformats.org/drawingml/2006/picture" xmlns:lc="http://schemas.openxmlformats.org/drawingml/2006/lockedCanvas" val="0"/>
              </a:ext>
            </a:extLst>
          </a:blip>
          <a:stretch>
            <a:fillRect/>
          </a:stretch>
        </p:blipFill>
        <p:spPr>
          <a:xfrm>
            <a:off x="5595585" y="4124131"/>
            <a:ext cx="3423062" cy="2595984"/>
          </a:xfrm>
          <a:prstGeom prst="rect">
            <a:avLst/>
          </a:prstGeom>
        </p:spPr>
      </p:pic>
      <p:sp>
        <p:nvSpPr>
          <p:cNvPr id="6" name="Rectangle 3"/>
          <p:cNvSpPr txBox="1">
            <a:spLocks noChangeArrowheads="1"/>
          </p:cNvSpPr>
          <p:nvPr/>
        </p:nvSpPr>
        <p:spPr bwMode="auto">
          <a:xfrm>
            <a:off x="216417" y="3705140"/>
            <a:ext cx="6647521" cy="250697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0" tIns="0" rIns="0" bIns="0" numCol="1" anchor="t" anchorCtr="0" compatLnSpc="1">
            <a:prstTxWarp prst="textNoShape">
              <a:avLst/>
            </a:prstTxWarp>
          </a:bodyPr>
          <a:lstStyle/>
          <a:p>
            <a:pPr marL="342900" marR="0" lvl="0" indent="-342900" algn="l" defTabSz="457200" rtl="0" eaLnBrk="1" fontAlgn="base" latinLnBrk="0" hangingPunct="1">
              <a:lnSpc>
                <a:spcPct val="100000"/>
              </a:lnSpc>
              <a:spcBef>
                <a:spcPts val="1800"/>
              </a:spcBef>
              <a:spcAft>
                <a:spcPts val="0"/>
              </a:spcAft>
              <a:buClrTx/>
              <a:buSzTx/>
              <a:buFont typeface="Arial" panose="020B0604020202020204" pitchFamily="34" charset="0"/>
              <a:buChar char="•"/>
              <a:tabLst/>
              <a:defRPr/>
            </a:pPr>
            <a:r>
              <a:rPr kumimoji="0" lang="en-GB" altLang="en-US" sz="1800" b="0" i="0" u="none" strike="noStrike" kern="1200" cap="none" spc="0" normalizeH="0" baseline="0" noProof="0" dirty="0" smtClean="0">
                <a:ln>
                  <a:noFill/>
                </a:ln>
                <a:solidFill>
                  <a:schemeClr val="tx1"/>
                </a:solidFill>
                <a:effectLst/>
                <a:uLnTx/>
                <a:uFillTx/>
                <a:latin typeface="Verdana"/>
                <a:ea typeface="ＭＳ Ｐゴシック" charset="-128"/>
                <a:cs typeface="ＭＳ Ｐゴシック" charset="-128"/>
              </a:rPr>
              <a:t>ESA SWE-X Study</a:t>
            </a:r>
          </a:p>
          <a:p>
            <a:pPr marL="742950" marR="0" lvl="1" indent="-285750" algn="l" defTabSz="457200" rtl="0" eaLnBrk="1" fontAlgn="base" latinLnBrk="0" hangingPunct="1">
              <a:lnSpc>
                <a:spcPct val="100000"/>
              </a:lnSpc>
              <a:spcBef>
                <a:spcPct val="20000"/>
              </a:spcBef>
              <a:spcAft>
                <a:spcPts val="300"/>
              </a:spcAft>
              <a:buClr>
                <a:schemeClr val="accent2"/>
              </a:buClr>
              <a:buSzPct val="130000"/>
              <a:buFont typeface="Arial" panose="020B0604020202020204" pitchFamily="34" charset="0"/>
              <a:buChar char="•"/>
              <a:tabLst/>
              <a:defRPr/>
            </a:pPr>
            <a:r>
              <a:rPr kumimoji="0" lang="en-US" altLang="en-US" sz="1600" b="0" i="0" u="none" strike="noStrike" kern="1200" cap="none" spc="0" normalizeH="0" baseline="0" noProof="0" dirty="0" smtClean="0">
                <a:ln>
                  <a:noFill/>
                </a:ln>
                <a:solidFill>
                  <a:schemeClr val="tx1"/>
                </a:solidFill>
                <a:effectLst/>
                <a:uLnTx/>
                <a:uFillTx/>
                <a:latin typeface="Verdana"/>
                <a:ea typeface="ＭＳ Ｐゴシック" charset="-128"/>
                <a:cs typeface="+mn-cs"/>
              </a:rPr>
              <a:t>OHB</a:t>
            </a:r>
            <a:r>
              <a:rPr kumimoji="0" lang="en-US" altLang="en-US" sz="1600" b="0" i="0" u="none" strike="noStrike" kern="1200" cap="none" spc="0" normalizeH="0" noProof="0" dirty="0" smtClean="0">
                <a:ln>
                  <a:noFill/>
                </a:ln>
                <a:solidFill>
                  <a:schemeClr val="tx1"/>
                </a:solidFill>
                <a:effectLst/>
                <a:uLnTx/>
                <a:uFillTx/>
                <a:latin typeface="Verdana"/>
                <a:ea typeface="ＭＳ Ｐゴシック" charset="-128"/>
                <a:cs typeface="+mn-cs"/>
              </a:rPr>
              <a:t> prime with 3 other subcontractors</a:t>
            </a:r>
            <a:endParaRPr kumimoji="0" lang="en-GB" altLang="en-US" sz="1600" b="0" i="0" u="none" strike="noStrike" kern="1200" cap="none" spc="0" normalizeH="0" baseline="0" noProof="0" dirty="0" smtClean="0">
              <a:ln>
                <a:noFill/>
              </a:ln>
              <a:solidFill>
                <a:schemeClr val="tx1"/>
              </a:solidFill>
              <a:effectLst/>
              <a:uLnTx/>
              <a:uFillTx/>
              <a:latin typeface="Verdana"/>
              <a:ea typeface="ＭＳ Ｐゴシック" charset="-128"/>
              <a:cs typeface="+mn-cs"/>
            </a:endParaRPr>
          </a:p>
          <a:p>
            <a:pPr marL="742950" marR="0" lvl="1" indent="-285750" algn="l" defTabSz="457200" rtl="0" eaLnBrk="1" fontAlgn="base" latinLnBrk="0" hangingPunct="1">
              <a:lnSpc>
                <a:spcPct val="100000"/>
              </a:lnSpc>
              <a:spcBef>
                <a:spcPct val="20000"/>
              </a:spcBef>
              <a:spcAft>
                <a:spcPts val="300"/>
              </a:spcAft>
              <a:buClr>
                <a:schemeClr val="accent2"/>
              </a:buClr>
              <a:buSzPct val="130000"/>
              <a:buFont typeface="Arial" panose="020B0604020202020204" pitchFamily="34" charset="0"/>
              <a:buChar char="•"/>
              <a:tabLst/>
              <a:defRPr/>
            </a:pPr>
            <a:r>
              <a:rPr kumimoji="0" lang="en-GB" altLang="en-US" sz="1600" b="0" i="0" u="none" strike="noStrike" kern="1200" cap="none" spc="0" normalizeH="0" baseline="0" noProof="0" dirty="0" smtClean="0">
                <a:ln>
                  <a:noFill/>
                </a:ln>
                <a:solidFill>
                  <a:schemeClr val="tx1"/>
                </a:solidFill>
                <a:effectLst/>
                <a:uLnTx/>
                <a:uFillTx/>
                <a:latin typeface="Verdana"/>
                <a:ea typeface="ＭＳ Ｐゴシック" charset="-128"/>
                <a:cs typeface="+mn-cs"/>
              </a:rPr>
              <a:t>Preliminary analysis (Pre-phase A) for two operational space weather monitoring missions:</a:t>
            </a:r>
          </a:p>
          <a:p>
            <a:pPr marL="982663" marR="0" lvl="2" indent="-265113" algn="l" defTabSz="457200" rtl="0" eaLnBrk="1" fontAlgn="base" latinLnBrk="0" hangingPunct="1">
              <a:lnSpc>
                <a:spcPct val="100000"/>
              </a:lnSpc>
              <a:spcBef>
                <a:spcPts val="600"/>
              </a:spcBef>
              <a:spcAft>
                <a:spcPts val="0"/>
              </a:spcAft>
              <a:buClrTx/>
              <a:buSzPct val="130000"/>
              <a:buFont typeface="Arial" panose="020B0604020202020204" pitchFamily="34" charset="0"/>
              <a:buChar char="•"/>
              <a:tabLst/>
              <a:defRPr/>
            </a:pPr>
            <a:r>
              <a:rPr kumimoji="0" lang="en-GB" altLang="en-US" sz="1600" b="0" i="0" u="none" strike="noStrike" kern="1200" cap="none" spc="0" normalizeH="0" baseline="0" noProof="0" dirty="0" smtClean="0">
                <a:ln>
                  <a:noFill/>
                </a:ln>
                <a:solidFill>
                  <a:schemeClr val="tx1"/>
                </a:solidFill>
                <a:effectLst/>
                <a:uLnTx/>
                <a:uFillTx/>
                <a:latin typeface="Verdana"/>
                <a:ea typeface="ＭＳ Ｐゴシック" charset="-128"/>
                <a:cs typeface="+mn-cs"/>
              </a:rPr>
              <a:t>One on the Sun-Earth line (at L1)</a:t>
            </a:r>
          </a:p>
          <a:p>
            <a:pPr marL="982663" marR="0" lvl="2" indent="-265113" algn="l" defTabSz="457200" rtl="0" eaLnBrk="1" fontAlgn="base" latinLnBrk="0" hangingPunct="1">
              <a:lnSpc>
                <a:spcPct val="100000"/>
              </a:lnSpc>
              <a:spcBef>
                <a:spcPts val="1200"/>
              </a:spcBef>
              <a:spcAft>
                <a:spcPts val="0"/>
              </a:spcAft>
              <a:buClrTx/>
              <a:buSzPct val="130000"/>
              <a:buFont typeface="Arial" panose="020B0604020202020204" pitchFamily="34" charset="0"/>
              <a:buChar char="•"/>
              <a:tabLst/>
              <a:defRPr/>
            </a:pPr>
            <a:r>
              <a:rPr kumimoji="0" lang="en-GB" altLang="en-US" sz="1600" b="0" i="0" u="none" strike="noStrike" kern="1200" cap="none" spc="0" normalizeH="0" baseline="0" noProof="0" dirty="0" smtClean="0">
                <a:ln>
                  <a:noFill/>
                </a:ln>
                <a:solidFill>
                  <a:schemeClr val="tx1"/>
                </a:solidFill>
                <a:effectLst/>
                <a:uLnTx/>
                <a:uFillTx/>
                <a:latin typeface="Verdana"/>
                <a:ea typeface="ＭＳ Ｐゴシック" charset="-128"/>
                <a:cs typeface="+mn-cs"/>
              </a:rPr>
              <a:t>One away from it (most likely at L5)</a:t>
            </a:r>
          </a:p>
          <a:p>
            <a:pPr marL="982663" marR="0" lvl="2" indent="-265113" algn="l" defTabSz="457200" rtl="0" eaLnBrk="1" fontAlgn="base" latinLnBrk="0" hangingPunct="1">
              <a:lnSpc>
                <a:spcPct val="100000"/>
              </a:lnSpc>
              <a:spcBef>
                <a:spcPts val="1200"/>
              </a:spcBef>
              <a:spcAft>
                <a:spcPts val="1200"/>
              </a:spcAft>
              <a:buClrTx/>
              <a:buSzPct val="130000"/>
              <a:buFont typeface="Arial" panose="020B0604020202020204" pitchFamily="34" charset="0"/>
              <a:buChar char="•"/>
              <a:tabLst/>
              <a:defRPr/>
            </a:pPr>
            <a:r>
              <a:rPr kumimoji="0" lang="en-US" altLang="en-US" sz="1600" b="0" i="0" u="none" strike="noStrike" kern="1200" cap="none" spc="0" normalizeH="0" baseline="0" noProof="0" dirty="0" smtClean="0">
                <a:ln>
                  <a:noFill/>
                </a:ln>
                <a:solidFill>
                  <a:schemeClr val="tx1"/>
                </a:solidFill>
                <a:effectLst/>
                <a:uLnTx/>
                <a:uFillTx/>
                <a:latin typeface="Verdana"/>
                <a:ea typeface="ＭＳ Ｐゴシック" charset="-128"/>
                <a:cs typeface="+mn-cs"/>
              </a:rPr>
              <a:t>Finished in December 2016</a:t>
            </a:r>
            <a:endParaRPr kumimoji="0" lang="en-GB" altLang="en-US" sz="1600" b="0" i="0" u="none" strike="noStrike" kern="1200" cap="none" spc="0" normalizeH="0" baseline="0" noProof="0" dirty="0" smtClean="0">
              <a:ln>
                <a:noFill/>
              </a:ln>
              <a:solidFill>
                <a:schemeClr val="tx1"/>
              </a:solidFill>
              <a:effectLst/>
              <a:uLnTx/>
              <a:uFillTx/>
              <a:latin typeface="Verdana"/>
              <a:ea typeface="ＭＳ Ｐゴシック" charset="-128"/>
              <a:cs typeface="+mn-cs"/>
            </a:endParaRPr>
          </a:p>
          <a:p>
            <a:pPr marL="342900" marR="0" lvl="0" indent="-342900" algn="l" defTabSz="457200" rtl="0" eaLnBrk="1" fontAlgn="base" latinLnBrk="0" hangingPunct="1">
              <a:lnSpc>
                <a:spcPct val="100000"/>
              </a:lnSpc>
              <a:spcBef>
                <a:spcPts val="1200"/>
              </a:spcBef>
              <a:spcAft>
                <a:spcPts val="600"/>
              </a:spcAft>
              <a:buClrTx/>
              <a:buSzTx/>
              <a:buFont typeface="Arial" panose="020B0604020202020204" pitchFamily="34" charset="0"/>
              <a:buChar char="•"/>
              <a:tabLst/>
              <a:defRPr/>
            </a:pPr>
            <a:endParaRPr kumimoji="0" lang="en-GB" altLang="en-US" sz="1800" b="0" i="0" u="none" strike="noStrike" kern="1200" cap="none" spc="0" normalizeH="0" baseline="0" noProof="0" dirty="0">
              <a:ln>
                <a:noFill/>
              </a:ln>
              <a:solidFill>
                <a:schemeClr val="tx1"/>
              </a:solidFill>
              <a:effectLst/>
              <a:uLnTx/>
              <a:uFillTx/>
              <a:latin typeface="Verdana"/>
              <a:ea typeface="ＭＳ Ｐゴシック" charset="-128"/>
              <a:cs typeface="ＭＳ Ｐゴシック" charset="-128"/>
            </a:endParaRPr>
          </a:p>
        </p:txBody>
      </p:sp>
      <p:pic>
        <p:nvPicPr>
          <p:cNvPr id="107522" name="Picture 2"/>
          <p:cNvPicPr>
            <a:picLocks noChangeAspect="1" noChangeArrowheads="1"/>
          </p:cNvPicPr>
          <p:nvPr/>
        </p:nvPicPr>
        <p:blipFill>
          <a:blip r:embed="rId4"/>
          <a:srcRect l="58730" t="33034" r="11349" b="16667"/>
          <a:stretch>
            <a:fillRect/>
          </a:stretch>
        </p:blipFill>
        <p:spPr bwMode="auto">
          <a:xfrm>
            <a:off x="6573733" y="1538513"/>
            <a:ext cx="2425127" cy="2293257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Text Placeholder 2"/>
          <p:cNvSpPr>
            <a:spLocks noGrp="1"/>
          </p:cNvSpPr>
          <p:nvPr>
            <p:ph type="body" sz="quarter" idx="14"/>
          </p:nvPr>
        </p:nvSpPr>
        <p:spPr>
          <a:xfrm>
            <a:off x="871202" y="3012100"/>
            <a:ext cx="7877175" cy="989858"/>
          </a:xfrm>
        </p:spPr>
        <p:txBody>
          <a:bodyPr/>
          <a:lstStyle/>
          <a:p>
            <a:pPr algn="ctr"/>
            <a:r>
              <a:rPr lang="en-US" sz="4000" b="1" dirty="0" smtClean="0"/>
              <a:t>Hand Over slide</a:t>
            </a:r>
            <a:endParaRPr lang="en-GB" sz="4000" b="1" dirty="0"/>
          </a:p>
        </p:txBody>
      </p:sp>
    </p:spTree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0178" name="Title 1"/>
          <p:cNvSpPr>
            <a:spLocks noGrp="1"/>
          </p:cNvSpPr>
          <p:nvPr>
            <p:ph type="title"/>
          </p:nvPr>
        </p:nvSpPr>
        <p:spPr>
          <a:xfrm>
            <a:off x="871538" y="301625"/>
            <a:ext cx="6346825" cy="620713"/>
          </a:xfrm>
        </p:spPr>
        <p:txBody>
          <a:bodyPr/>
          <a:lstStyle/>
          <a:p>
            <a:r>
              <a:rPr lang="en-GB" altLang="en-US" dirty="0" smtClean="0">
                <a:latin typeface="Verdana" pitchFamily="34" charset="0"/>
              </a:rPr>
              <a:t>Solution evaluation: </a:t>
            </a:r>
            <a:r>
              <a:rPr lang="en-GB" altLang="en-US" dirty="0" smtClean="0">
                <a:latin typeface="Verdana" pitchFamily="34" charset="0"/>
              </a:rPr>
              <a:t>flexibility</a:t>
            </a:r>
            <a:br>
              <a:rPr lang="en-GB" altLang="en-US" dirty="0" smtClean="0">
                <a:latin typeface="Verdana" pitchFamily="34" charset="0"/>
              </a:rPr>
            </a:br>
            <a:r>
              <a:rPr lang="en-GB" altLang="en-US" dirty="0" smtClean="0">
                <a:latin typeface="Verdana" pitchFamily="34" charset="0"/>
              </a:rPr>
              <a:t>Simulation Environment</a:t>
            </a:r>
            <a:endParaRPr lang="en-GB" altLang="en-US" dirty="0" smtClean="0">
              <a:latin typeface="Verdana" pitchFamily="34" charset="0"/>
            </a:endParaRPr>
          </a:p>
        </p:txBody>
      </p:sp>
      <p:sp>
        <p:nvSpPr>
          <p:cNvPr id="50179" name="Text Placeholder 4"/>
          <p:cNvSpPr>
            <a:spLocks noGrp="1"/>
          </p:cNvSpPr>
          <p:nvPr>
            <p:ph type="body" sz="quarter" idx="14"/>
          </p:nvPr>
        </p:nvSpPr>
        <p:spPr>
          <a:xfrm>
            <a:off x="871538" y="1438275"/>
            <a:ext cx="7877175" cy="4127500"/>
          </a:xfrm>
        </p:spPr>
        <p:txBody>
          <a:bodyPr/>
          <a:lstStyle/>
          <a:p>
            <a:r>
              <a:rPr lang="en-GB">
                <a:latin typeface="Verdana" pitchFamily="34" charset="0"/>
                <a:ea typeface="MS PGothic" pitchFamily="34" charset="-128"/>
              </a:rPr>
              <a:t>Deimos created Advanced Space Surveillance System Simulator (AS4) to support our development and analysis</a:t>
            </a:r>
          </a:p>
        </p:txBody>
      </p:sp>
      <p:sp>
        <p:nvSpPr>
          <p:cNvPr id="50180" name="Text Placeholder 3"/>
          <p:cNvSpPr>
            <a:spLocks noGrp="1"/>
          </p:cNvSpPr>
          <p:nvPr>
            <p:ph type="body" sz="quarter" idx="4294967295"/>
          </p:nvPr>
        </p:nvSpPr>
        <p:spPr>
          <a:xfrm>
            <a:off x="1268413" y="2038350"/>
            <a:ext cx="7875587" cy="4117975"/>
          </a:xfrm>
        </p:spPr>
        <p:txBody>
          <a:bodyPr/>
          <a:lstStyle/>
          <a:p>
            <a:endParaRPr lang="en-GB" sz="1800" smtClean="0">
              <a:latin typeface="Verdana" pitchFamily="34" charset="0"/>
            </a:endParaRPr>
          </a:p>
          <a:p>
            <a:pPr marL="717550" lvl="2" indent="0">
              <a:buFont typeface="Arial" charset="0"/>
              <a:buNone/>
            </a:pPr>
            <a:endParaRPr lang="en-GB" smtClean="0">
              <a:latin typeface="Verdana" pitchFamily="34" charset="0"/>
            </a:endParaRPr>
          </a:p>
          <a:p>
            <a:pPr lvl="1">
              <a:buFont typeface="Arial" charset="0"/>
              <a:buChar char="•"/>
            </a:pPr>
            <a:endParaRPr lang="en-GB" smtClean="0">
              <a:latin typeface="Verdana" pitchFamily="34" charset="0"/>
            </a:endParaRPr>
          </a:p>
        </p:txBody>
      </p:sp>
      <p:sp>
        <p:nvSpPr>
          <p:cNvPr id="50181" name="Text Placeholder 3"/>
          <p:cNvSpPr txBox="1">
            <a:spLocks/>
          </p:cNvSpPr>
          <p:nvPr/>
        </p:nvSpPr>
        <p:spPr bwMode="auto">
          <a:xfrm>
            <a:off x="871538" y="1739900"/>
            <a:ext cx="7877175" cy="41275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lIns="0" tIns="0" rIns="0" bIns="0"/>
          <a:lstStyle/>
          <a:p>
            <a:pPr marL="742950" lvl="1" indent="-285750" defTabSz="457200">
              <a:spcBef>
                <a:spcPct val="20000"/>
              </a:spcBef>
              <a:buClr>
                <a:schemeClr val="accent2"/>
              </a:buClr>
              <a:buSzPct val="130000"/>
              <a:buFont typeface="Arial" charset="0"/>
              <a:buChar char="•"/>
            </a:pPr>
            <a:endParaRPr lang="en-GB" sz="1600" dirty="0">
              <a:latin typeface="Verdana" pitchFamily="34" charset="0"/>
            </a:endParaRPr>
          </a:p>
          <a:p>
            <a:pPr marL="742950" lvl="1" indent="-285750" defTabSz="457200">
              <a:spcBef>
                <a:spcPct val="20000"/>
              </a:spcBef>
              <a:buClr>
                <a:schemeClr val="accent2"/>
              </a:buClr>
              <a:buSzPct val="130000"/>
              <a:buFont typeface="Arial" charset="0"/>
              <a:buChar char="•"/>
            </a:pPr>
            <a:r>
              <a:rPr lang="en-GB" sz="1600" dirty="0">
                <a:latin typeface="Verdana" pitchFamily="34" charset="0"/>
              </a:rPr>
              <a:t>Flexible catalogue format </a:t>
            </a:r>
          </a:p>
          <a:p>
            <a:pPr marL="1200150" lvl="2" indent="-285750" defTabSz="457200">
              <a:spcBef>
                <a:spcPct val="20000"/>
              </a:spcBef>
              <a:buClr>
                <a:schemeClr val="accent2"/>
              </a:buClr>
              <a:buSzPct val="130000"/>
              <a:buFont typeface="Arial" charset="0"/>
              <a:buChar char="•"/>
            </a:pPr>
            <a:r>
              <a:rPr lang="en-GB" sz="1600" dirty="0">
                <a:latin typeface="Verdana" pitchFamily="34" charset="0"/>
              </a:rPr>
              <a:t>It can be built from TLEs</a:t>
            </a:r>
          </a:p>
          <a:p>
            <a:pPr marL="1200150" lvl="2" indent="-285750" defTabSz="457200">
              <a:spcBef>
                <a:spcPct val="20000"/>
              </a:spcBef>
              <a:buClr>
                <a:schemeClr val="accent2"/>
              </a:buClr>
              <a:buSzPct val="130000"/>
              <a:buFont typeface="Arial" charset="0"/>
              <a:buChar char="•"/>
            </a:pPr>
            <a:r>
              <a:rPr lang="en-GB" sz="1600" dirty="0">
                <a:latin typeface="Verdana" pitchFamily="34" charset="0"/>
              </a:rPr>
              <a:t>Or from any other source (MASTER)</a:t>
            </a:r>
          </a:p>
          <a:p>
            <a:pPr marL="742950" lvl="1" indent="-285750" defTabSz="457200">
              <a:spcBef>
                <a:spcPct val="20000"/>
              </a:spcBef>
              <a:buClr>
                <a:schemeClr val="accent2"/>
              </a:buClr>
              <a:buSzPct val="130000"/>
              <a:buFont typeface="Arial" charset="0"/>
              <a:buChar char="•"/>
            </a:pPr>
            <a:r>
              <a:rPr lang="en-GB" sz="1600" dirty="0">
                <a:latin typeface="Verdana" pitchFamily="34" charset="0"/>
              </a:rPr>
              <a:t>Uses any number of ground based telescopes and radars. </a:t>
            </a:r>
          </a:p>
          <a:p>
            <a:pPr marL="1200150" lvl="2" indent="-285750" defTabSz="457200">
              <a:spcBef>
                <a:spcPct val="20000"/>
              </a:spcBef>
              <a:buClr>
                <a:schemeClr val="accent2"/>
              </a:buClr>
              <a:buSzPct val="130000"/>
              <a:buFont typeface="Arial" charset="0"/>
              <a:buChar char="•"/>
            </a:pPr>
            <a:r>
              <a:rPr lang="en-GB" sz="1600" dirty="0">
                <a:latin typeface="Verdana" pitchFamily="34" charset="0"/>
              </a:rPr>
              <a:t>Sensors models: Radar, Telescope, Space based </a:t>
            </a:r>
          </a:p>
          <a:p>
            <a:pPr marL="1200150" lvl="2" indent="-285750" defTabSz="457200">
              <a:spcBef>
                <a:spcPct val="20000"/>
              </a:spcBef>
              <a:buClr>
                <a:schemeClr val="accent2"/>
              </a:buClr>
              <a:buSzPct val="130000"/>
              <a:buFont typeface="Arial" charset="0"/>
              <a:buChar char="•"/>
            </a:pPr>
            <a:r>
              <a:rPr lang="en-GB" sz="1600" dirty="0">
                <a:latin typeface="Verdana" pitchFamily="34" charset="0"/>
              </a:rPr>
              <a:t>Sensors are configured in regards to performances</a:t>
            </a:r>
          </a:p>
          <a:p>
            <a:pPr marL="742950" lvl="1" indent="-285750" defTabSz="457200">
              <a:spcBef>
                <a:spcPct val="20000"/>
              </a:spcBef>
              <a:buClr>
                <a:schemeClr val="accent2"/>
              </a:buClr>
              <a:buSzPct val="130000"/>
              <a:buFont typeface="Arial" charset="0"/>
              <a:buChar char="•"/>
            </a:pPr>
            <a:r>
              <a:rPr lang="en-GB" sz="1600" dirty="0">
                <a:latin typeface="Verdana" pitchFamily="34" charset="0"/>
              </a:rPr>
              <a:t>Features can be easily added via interfaces</a:t>
            </a:r>
          </a:p>
          <a:p>
            <a:pPr marL="1200150" lvl="2" indent="-285750" defTabSz="457200">
              <a:spcBef>
                <a:spcPct val="20000"/>
              </a:spcBef>
              <a:buClr>
                <a:schemeClr val="accent2"/>
              </a:buClr>
              <a:buSzPct val="130000"/>
              <a:buFont typeface="Arial" charset="0"/>
              <a:buChar char="•"/>
            </a:pPr>
            <a:r>
              <a:rPr lang="en-GB" sz="1800" dirty="0">
                <a:latin typeface="Verdana" pitchFamily="34" charset="0"/>
              </a:rPr>
              <a:t>S</a:t>
            </a:r>
            <a:r>
              <a:rPr lang="en-GB" sz="1600" dirty="0">
                <a:latin typeface="Verdana" pitchFamily="34" charset="0"/>
              </a:rPr>
              <a:t>imulation of sensor outages</a:t>
            </a:r>
          </a:p>
          <a:p>
            <a:pPr marL="1200150" lvl="2" indent="-285750" defTabSz="457200">
              <a:spcBef>
                <a:spcPct val="20000"/>
              </a:spcBef>
              <a:buClr>
                <a:schemeClr val="accent2"/>
              </a:buClr>
              <a:buSzPct val="130000"/>
              <a:buFont typeface="Arial" charset="0"/>
              <a:buChar char="•"/>
            </a:pPr>
            <a:r>
              <a:rPr lang="en-GB" sz="1600" dirty="0">
                <a:latin typeface="Verdana" pitchFamily="34" charset="0"/>
              </a:rPr>
              <a:t>Bad weather in telescopes. Changes in the observation strategy</a:t>
            </a:r>
          </a:p>
          <a:p>
            <a:pPr marL="1200150" lvl="2" indent="-285750" defTabSz="457200">
              <a:spcBef>
                <a:spcPct val="20000"/>
              </a:spcBef>
              <a:buClr>
                <a:schemeClr val="accent2"/>
              </a:buClr>
              <a:buSzPct val="130000"/>
              <a:buFont typeface="Arial" charset="0"/>
              <a:buChar char="•"/>
            </a:pPr>
            <a:r>
              <a:rPr lang="en-GB" sz="1600" dirty="0">
                <a:latin typeface="Verdana" pitchFamily="34" charset="0"/>
              </a:rPr>
              <a:t>Dynamic population. Including:</a:t>
            </a:r>
          </a:p>
          <a:p>
            <a:pPr marL="1657350" lvl="3" indent="-285750" defTabSz="457200">
              <a:spcBef>
                <a:spcPct val="20000"/>
              </a:spcBef>
              <a:buClr>
                <a:schemeClr val="accent2"/>
              </a:buClr>
              <a:buSzPct val="130000"/>
              <a:buFont typeface="Arial" charset="0"/>
              <a:buChar char="•"/>
            </a:pPr>
            <a:r>
              <a:rPr lang="en-GB" sz="1400" dirty="0">
                <a:latin typeface="Verdana" pitchFamily="34" charset="0"/>
              </a:rPr>
              <a:t>Manoeuvres (impulsive)</a:t>
            </a:r>
          </a:p>
          <a:p>
            <a:pPr marL="1657350" lvl="3" indent="-285750" defTabSz="457200">
              <a:spcBef>
                <a:spcPct val="20000"/>
              </a:spcBef>
              <a:buClr>
                <a:schemeClr val="accent2"/>
              </a:buClr>
              <a:buSzPct val="130000"/>
              <a:buFont typeface="Arial" charset="0"/>
              <a:buChar char="•"/>
            </a:pPr>
            <a:r>
              <a:rPr lang="en-GB" sz="1400" dirty="0">
                <a:latin typeface="Verdana" pitchFamily="34" charset="0"/>
              </a:rPr>
              <a:t>Adding and removing objects from the catalogue</a:t>
            </a:r>
          </a:p>
          <a:p>
            <a:pPr marL="1657350" lvl="3" indent="-285750" defTabSz="457200">
              <a:spcBef>
                <a:spcPct val="20000"/>
              </a:spcBef>
              <a:buClr>
                <a:schemeClr val="accent2"/>
              </a:buClr>
              <a:buSzPct val="130000"/>
              <a:buFont typeface="Arial" charset="0"/>
              <a:buChar char="•"/>
            </a:pPr>
            <a:r>
              <a:rPr lang="en-GB" sz="1400" dirty="0">
                <a:latin typeface="Verdana" pitchFamily="34" charset="0"/>
              </a:rPr>
              <a:t>Simulation of complex trajectories (</a:t>
            </a:r>
            <a:r>
              <a:rPr lang="en-GB" sz="1400" dirty="0" err="1">
                <a:latin typeface="Verdana" pitchFamily="34" charset="0"/>
              </a:rPr>
              <a:t>i.e</a:t>
            </a:r>
            <a:r>
              <a:rPr lang="en-GB" sz="1400" dirty="0">
                <a:latin typeface="Verdana" pitchFamily="34" charset="0"/>
              </a:rPr>
              <a:t>, launch, LEO parking, transfer to GEO, insertion burn, etc…)</a:t>
            </a:r>
          </a:p>
          <a:p>
            <a:pPr marL="1657350" lvl="3" indent="-285750" defTabSz="457200">
              <a:spcBef>
                <a:spcPct val="20000"/>
              </a:spcBef>
              <a:buClr>
                <a:schemeClr val="accent2"/>
              </a:buClr>
              <a:buSzPct val="130000"/>
              <a:buFont typeface="Arial" charset="0"/>
              <a:buChar char="•"/>
            </a:pPr>
            <a:r>
              <a:rPr lang="en-GB" sz="1400" dirty="0">
                <a:latin typeface="Verdana" pitchFamily="34" charset="0"/>
              </a:rPr>
              <a:t>Fragmentation events. </a:t>
            </a:r>
          </a:p>
          <a:p>
            <a:pPr marL="1200150" lvl="2" indent="-285750" defTabSz="457200">
              <a:spcBef>
                <a:spcPct val="20000"/>
              </a:spcBef>
              <a:buClr>
                <a:schemeClr val="accent2"/>
              </a:buClr>
              <a:buSzPct val="130000"/>
              <a:buFont typeface="Arial" charset="0"/>
              <a:buChar char="•"/>
            </a:pPr>
            <a:endParaRPr lang="en-GB" sz="1600" dirty="0">
              <a:latin typeface="Verdana" pitchFamily="34" charset="0"/>
            </a:endParaRPr>
          </a:p>
          <a:p>
            <a:pPr marL="1200150" lvl="2" indent="-285750" defTabSz="457200">
              <a:spcBef>
                <a:spcPct val="20000"/>
              </a:spcBef>
              <a:buClr>
                <a:schemeClr val="accent2"/>
              </a:buClr>
              <a:buSzPct val="130000"/>
              <a:buFont typeface="Arial" charset="0"/>
              <a:buChar char="•"/>
            </a:pPr>
            <a:endParaRPr lang="en-GB" sz="1600" dirty="0">
              <a:latin typeface="Verdana" pitchFamily="34" charset="0"/>
            </a:endParaRPr>
          </a:p>
          <a:p>
            <a:pPr marL="1200150" lvl="2" indent="-285750" defTabSz="457200">
              <a:spcBef>
                <a:spcPct val="20000"/>
              </a:spcBef>
              <a:buClr>
                <a:schemeClr val="accent2"/>
              </a:buClr>
              <a:buSzPct val="130000"/>
              <a:buFont typeface="Arial" charset="0"/>
              <a:buChar char="•"/>
            </a:pPr>
            <a:endParaRPr lang="en-GB" sz="1600" dirty="0">
              <a:latin typeface="Verdana" pitchFamily="34" charset="0"/>
            </a:endParaRPr>
          </a:p>
          <a:p>
            <a:pPr marL="1200150" lvl="2" indent="-285750" defTabSz="457200">
              <a:spcBef>
                <a:spcPct val="20000"/>
              </a:spcBef>
              <a:buClr>
                <a:schemeClr val="accent2"/>
              </a:buClr>
              <a:buSzPct val="130000"/>
              <a:buFont typeface="Arial" charset="0"/>
              <a:buChar char="•"/>
            </a:pPr>
            <a:endParaRPr lang="en-GB" sz="1600" dirty="0">
              <a:latin typeface="Verdana" pitchFamily="34" charset="0"/>
            </a:endParaRPr>
          </a:p>
          <a:p>
            <a:pPr marL="1200150" lvl="2" indent="-285750" defTabSz="457200">
              <a:spcBef>
                <a:spcPct val="20000"/>
              </a:spcBef>
              <a:buClr>
                <a:schemeClr val="accent2"/>
              </a:buClr>
              <a:buSzPct val="130000"/>
              <a:buFont typeface="Arial" charset="0"/>
              <a:buChar char="•"/>
            </a:pPr>
            <a:endParaRPr lang="en-GB" sz="1600" dirty="0">
              <a:latin typeface="Verdana" pitchFamily="34" charset="0"/>
            </a:endParaRPr>
          </a:p>
          <a:p>
            <a:pPr marL="1200150" lvl="2" indent="-285750" defTabSz="457200">
              <a:spcBef>
                <a:spcPct val="20000"/>
              </a:spcBef>
              <a:buClr>
                <a:schemeClr val="accent2"/>
              </a:buClr>
              <a:buSzPct val="130000"/>
              <a:buFont typeface="Arial" charset="0"/>
              <a:buChar char="•"/>
            </a:pPr>
            <a:endParaRPr lang="en-GB" sz="1600" dirty="0">
              <a:latin typeface="Verdana" pitchFamily="34" charset="0"/>
            </a:endParaRP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051" name="Title 1"/>
          <p:cNvSpPr>
            <a:spLocks noGrp="1"/>
          </p:cNvSpPr>
          <p:nvPr>
            <p:ph type="title"/>
          </p:nvPr>
        </p:nvSpPr>
        <p:spPr>
          <a:xfrm>
            <a:off x="871538" y="301625"/>
            <a:ext cx="6346825" cy="620713"/>
          </a:xfrm>
        </p:spPr>
        <p:txBody>
          <a:bodyPr/>
          <a:lstStyle/>
          <a:p>
            <a:r>
              <a:rPr lang="en-GB" altLang="en-US" dirty="0" smtClean="0">
                <a:latin typeface="Verdana" pitchFamily="34" charset="0"/>
              </a:rPr>
              <a:t>Simulation Environment</a:t>
            </a:r>
            <a:endParaRPr lang="en-GB" dirty="0" smtClean="0">
              <a:latin typeface="Verdana" pitchFamily="34" charset="0"/>
            </a:endParaRPr>
          </a:p>
        </p:txBody>
      </p:sp>
      <p:sp>
        <p:nvSpPr>
          <p:cNvPr id="2052" name="Slide Number Placeholder 3"/>
          <p:cNvSpPr>
            <a:spLocks noGrp="1"/>
          </p:cNvSpPr>
          <p:nvPr>
            <p:ph type="sldNum" sz="quarter" idx="15"/>
          </p:nvPr>
        </p:nvSpPr>
        <p:spPr bwMode="auto">
          <a:noFill/>
          <a:ln>
            <a:miter lim="800000"/>
            <a:headEnd/>
            <a:tailEnd/>
          </a:ln>
        </p:spPr>
        <p:txBody>
          <a:bodyPr/>
          <a:lstStyle/>
          <a:p>
            <a:fld id="{BA2261F9-BE0E-4A1D-B44D-017A04084FC7}" type="slidenum">
              <a:rPr lang="es-ES_tradnl" smtClean="0"/>
              <a:pPr/>
              <a:t>8</a:t>
            </a:fld>
            <a:endParaRPr lang="es-ES_tradnl" smtClean="0"/>
          </a:p>
        </p:txBody>
      </p:sp>
      <p:sp>
        <p:nvSpPr>
          <p:cNvPr id="24" name="Rectangle 3"/>
          <p:cNvSpPr txBox="1">
            <a:spLocks noChangeArrowheads="1"/>
          </p:cNvSpPr>
          <p:nvPr/>
        </p:nvSpPr>
        <p:spPr bwMode="auto">
          <a:xfrm>
            <a:off x="285750" y="1304925"/>
            <a:ext cx="8715375" cy="52197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/>
          <a:lstStyle/>
          <a:p>
            <a:pPr marL="342900" indent="-342900">
              <a:lnSpc>
                <a:spcPct val="160000"/>
              </a:lnSpc>
              <a:buFont typeface="Arial" pitchFamily="34" charset="0"/>
              <a:buChar char="•"/>
              <a:defRPr/>
            </a:pPr>
            <a:endParaRPr lang="en-GB" sz="1400" kern="0" dirty="0">
              <a:solidFill>
                <a:srgbClr val="000066"/>
              </a:solidFill>
              <a:latin typeface="+mn-lt"/>
            </a:endParaRPr>
          </a:p>
          <a:p>
            <a:pPr marL="342900" indent="-342900">
              <a:lnSpc>
                <a:spcPct val="160000"/>
              </a:lnSpc>
              <a:buFont typeface="Wingdings" pitchFamily="2" charset="2"/>
              <a:buChar char="Ø"/>
              <a:defRPr/>
            </a:pPr>
            <a:endParaRPr lang="en-US" sz="1400" kern="0" dirty="0">
              <a:solidFill>
                <a:srgbClr val="000066"/>
              </a:solidFill>
              <a:latin typeface="+mn-lt"/>
            </a:endParaRPr>
          </a:p>
          <a:p>
            <a:pPr marL="800100" lvl="1" indent="-342900">
              <a:lnSpc>
                <a:spcPct val="160000"/>
              </a:lnSpc>
              <a:buFont typeface="Wingdings" pitchFamily="2" charset="2"/>
              <a:buChar char="Ø"/>
              <a:defRPr/>
            </a:pPr>
            <a:endParaRPr lang="en-GB" sz="1600" kern="0" dirty="0">
              <a:solidFill>
                <a:srgbClr val="000066"/>
              </a:solidFill>
              <a:latin typeface="+mn-lt"/>
            </a:endParaRPr>
          </a:p>
        </p:txBody>
      </p:sp>
      <p:sp>
        <p:nvSpPr>
          <p:cNvPr id="2054" name="Rectangle 9"/>
          <p:cNvSpPr txBox="1">
            <a:spLocks noChangeArrowheads="1"/>
          </p:cNvSpPr>
          <p:nvPr/>
        </p:nvSpPr>
        <p:spPr bwMode="auto">
          <a:xfrm>
            <a:off x="285750" y="1304925"/>
            <a:ext cx="8534400" cy="53340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/>
          <a:lstStyle/>
          <a:p>
            <a:pPr marL="1200150" lvl="1" indent="-285750">
              <a:lnSpc>
                <a:spcPct val="120000"/>
              </a:lnSpc>
            </a:pPr>
            <a:endParaRPr lang="es-ES" altLang="es-ES" sz="1600">
              <a:solidFill>
                <a:srgbClr val="FF7800"/>
              </a:solidFill>
              <a:latin typeface="Verdana" pitchFamily="34" charset="0"/>
            </a:endParaRPr>
          </a:p>
        </p:txBody>
      </p:sp>
      <p:sp>
        <p:nvSpPr>
          <p:cNvPr id="2055" name="TextBox 24"/>
          <p:cNvSpPr txBox="1">
            <a:spLocks noChangeArrowheads="1"/>
          </p:cNvSpPr>
          <p:nvPr/>
        </p:nvSpPr>
        <p:spPr bwMode="auto">
          <a:xfrm>
            <a:off x="384175" y="1587500"/>
            <a:ext cx="1382713" cy="246063"/>
          </a:xfrm>
          <a:prstGeom prst="rect">
            <a:avLst/>
          </a:prstGeom>
          <a:noFill/>
          <a:ln w="9525">
            <a:solidFill>
              <a:schemeClr val="tx1"/>
            </a:solidFill>
            <a:miter lim="800000"/>
            <a:headEnd/>
            <a:tailEnd/>
          </a:ln>
        </p:spPr>
        <p:txBody>
          <a:bodyPr>
            <a:spAutoFit/>
          </a:bodyPr>
          <a:lstStyle/>
          <a:p>
            <a:pPr algn="ctr"/>
            <a:r>
              <a:rPr lang="en-GB" altLang="en-US" sz="1000"/>
              <a:t>Population  Tool</a:t>
            </a:r>
          </a:p>
        </p:txBody>
      </p:sp>
      <p:sp>
        <p:nvSpPr>
          <p:cNvPr id="2056" name="TextBox 27"/>
          <p:cNvSpPr txBox="1">
            <a:spLocks noChangeArrowheads="1"/>
          </p:cNvSpPr>
          <p:nvPr/>
        </p:nvSpPr>
        <p:spPr bwMode="auto">
          <a:xfrm>
            <a:off x="346075" y="2043113"/>
            <a:ext cx="1600200" cy="1938337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>
            <a:spAutoFit/>
          </a:bodyPr>
          <a:lstStyle/>
          <a:p>
            <a:r>
              <a:rPr lang="en-GB" altLang="en-US" sz="1200"/>
              <a:t>MASTER and TLE </a:t>
            </a:r>
          </a:p>
          <a:p>
            <a:r>
              <a:rPr lang="en-GB" altLang="en-US" sz="1200"/>
              <a:t>Populations</a:t>
            </a:r>
          </a:p>
          <a:p>
            <a:endParaRPr lang="en-GB" altLang="en-US" sz="1200"/>
          </a:p>
          <a:p>
            <a:r>
              <a:rPr lang="en-GB" altLang="en-US" sz="1200"/>
              <a:t>Propagation models based on realistic assumptions</a:t>
            </a:r>
          </a:p>
          <a:p>
            <a:endParaRPr lang="en-GB" altLang="en-US" sz="1200"/>
          </a:p>
          <a:p>
            <a:r>
              <a:rPr lang="en-GB" altLang="en-US" sz="1200"/>
              <a:t>Manoeuvres, Launches, Fragmentations</a:t>
            </a:r>
          </a:p>
        </p:txBody>
      </p:sp>
      <p:sp>
        <p:nvSpPr>
          <p:cNvPr id="2057" name="TextBox 16"/>
          <p:cNvSpPr txBox="1">
            <a:spLocks noChangeArrowheads="1"/>
          </p:cNvSpPr>
          <p:nvPr/>
        </p:nvSpPr>
        <p:spPr bwMode="auto">
          <a:xfrm>
            <a:off x="2012950" y="1587500"/>
            <a:ext cx="1508125" cy="246063"/>
          </a:xfrm>
          <a:prstGeom prst="rect">
            <a:avLst/>
          </a:prstGeom>
          <a:noFill/>
          <a:ln w="9525">
            <a:solidFill>
              <a:schemeClr val="tx1"/>
            </a:solidFill>
            <a:miter lim="800000"/>
            <a:headEnd/>
            <a:tailEnd/>
          </a:ln>
        </p:spPr>
        <p:txBody>
          <a:bodyPr>
            <a:spAutoFit/>
          </a:bodyPr>
          <a:lstStyle/>
          <a:p>
            <a:pPr algn="ctr"/>
            <a:r>
              <a:rPr lang="en-GB" altLang="en-US" sz="1000"/>
              <a:t>Measurements Tool</a:t>
            </a:r>
          </a:p>
        </p:txBody>
      </p:sp>
      <p:sp>
        <p:nvSpPr>
          <p:cNvPr id="2058" name="TextBox 19"/>
          <p:cNvSpPr txBox="1">
            <a:spLocks noChangeArrowheads="1"/>
          </p:cNvSpPr>
          <p:nvPr/>
        </p:nvSpPr>
        <p:spPr bwMode="auto">
          <a:xfrm>
            <a:off x="5621338" y="1609725"/>
            <a:ext cx="1381125" cy="554038"/>
          </a:xfrm>
          <a:prstGeom prst="rect">
            <a:avLst/>
          </a:prstGeom>
          <a:noFill/>
          <a:ln w="9525">
            <a:solidFill>
              <a:schemeClr val="tx1"/>
            </a:solidFill>
            <a:miter lim="800000"/>
            <a:headEnd/>
            <a:tailEnd/>
          </a:ln>
        </p:spPr>
        <p:txBody>
          <a:bodyPr>
            <a:spAutoFit/>
          </a:bodyPr>
          <a:lstStyle/>
          <a:p>
            <a:pPr algn="ctr"/>
            <a:r>
              <a:rPr lang="en-GB" altLang="en-US" sz="1000"/>
              <a:t>Correlation &amp; Cataloguing Activities</a:t>
            </a:r>
          </a:p>
        </p:txBody>
      </p:sp>
      <p:sp>
        <p:nvSpPr>
          <p:cNvPr id="2059" name="TextBox 21"/>
          <p:cNvSpPr txBox="1">
            <a:spLocks noChangeArrowheads="1"/>
          </p:cNvSpPr>
          <p:nvPr/>
        </p:nvSpPr>
        <p:spPr bwMode="auto">
          <a:xfrm>
            <a:off x="7312025" y="1598613"/>
            <a:ext cx="1382713" cy="1631950"/>
          </a:xfrm>
          <a:prstGeom prst="rect">
            <a:avLst/>
          </a:prstGeom>
          <a:noFill/>
          <a:ln w="9525">
            <a:solidFill>
              <a:schemeClr val="tx1"/>
            </a:solidFill>
            <a:miter lim="800000"/>
            <a:headEnd/>
            <a:tailEnd/>
          </a:ln>
        </p:spPr>
        <p:txBody>
          <a:bodyPr>
            <a:spAutoFit/>
          </a:bodyPr>
          <a:lstStyle/>
          <a:p>
            <a:pPr algn="ctr"/>
            <a:r>
              <a:rPr lang="en-GB" altLang="en-US" sz="1000"/>
              <a:t>Post Processing Activities: </a:t>
            </a:r>
          </a:p>
          <a:p>
            <a:pPr algn="ctr"/>
            <a:r>
              <a:rPr lang="en-GB" altLang="en-US" sz="1000"/>
              <a:t>Post Processing Measurements</a:t>
            </a:r>
          </a:p>
          <a:p>
            <a:pPr algn="ctr"/>
            <a:r>
              <a:rPr lang="en-GB" altLang="en-US" sz="1000"/>
              <a:t>Conjunction Risk</a:t>
            </a:r>
          </a:p>
          <a:p>
            <a:pPr algn="ctr"/>
            <a:r>
              <a:rPr lang="en-GB" altLang="en-US" sz="1000"/>
              <a:t>Re-entry Risk</a:t>
            </a:r>
          </a:p>
          <a:p>
            <a:pPr algn="ctr"/>
            <a:r>
              <a:rPr lang="en-GB" altLang="en-US" sz="1000"/>
              <a:t>Ephemerides generation</a:t>
            </a:r>
          </a:p>
          <a:p>
            <a:pPr algn="ctr"/>
            <a:r>
              <a:rPr lang="en-GB" altLang="en-US" sz="1000"/>
              <a:t>Fragmentation Analysis</a:t>
            </a:r>
          </a:p>
        </p:txBody>
      </p:sp>
      <p:sp>
        <p:nvSpPr>
          <p:cNvPr id="2060" name="TextBox 22"/>
          <p:cNvSpPr txBox="1">
            <a:spLocks noChangeArrowheads="1"/>
          </p:cNvSpPr>
          <p:nvPr/>
        </p:nvSpPr>
        <p:spPr bwMode="auto">
          <a:xfrm>
            <a:off x="2287588" y="1998663"/>
            <a:ext cx="1203325" cy="212407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>
            <a:spAutoFit/>
          </a:bodyPr>
          <a:lstStyle/>
          <a:p>
            <a:r>
              <a:rPr lang="en-GB" altLang="en-US" sz="1200" dirty="0"/>
              <a:t>Sensors:</a:t>
            </a:r>
          </a:p>
          <a:p>
            <a:pPr>
              <a:buFont typeface="Arial" charset="0"/>
              <a:buChar char="•"/>
            </a:pPr>
            <a:r>
              <a:rPr lang="en-GB" altLang="en-US" sz="1200" dirty="0"/>
              <a:t>radar, </a:t>
            </a:r>
          </a:p>
          <a:p>
            <a:pPr>
              <a:buFont typeface="Arial" charset="0"/>
              <a:buChar char="•"/>
            </a:pPr>
            <a:r>
              <a:rPr lang="en-GB" altLang="en-US" sz="1200" dirty="0"/>
              <a:t>telescope, </a:t>
            </a:r>
          </a:p>
          <a:p>
            <a:pPr>
              <a:buFont typeface="Arial" charset="0"/>
              <a:buChar char="•"/>
            </a:pPr>
            <a:r>
              <a:rPr lang="en-GB" altLang="en-US" sz="1200" dirty="0"/>
              <a:t>space-based telescopes</a:t>
            </a:r>
          </a:p>
          <a:p>
            <a:endParaRPr lang="en-GB" altLang="en-US" sz="1200" dirty="0"/>
          </a:p>
          <a:p>
            <a:r>
              <a:rPr lang="en-GB" altLang="en-US" sz="1200" dirty="0"/>
              <a:t>Operation Modes:</a:t>
            </a:r>
          </a:p>
          <a:p>
            <a:pPr>
              <a:buFont typeface="Arial" charset="0"/>
              <a:buChar char="•"/>
            </a:pPr>
            <a:r>
              <a:rPr lang="en-GB" altLang="en-US" sz="1200" dirty="0"/>
              <a:t>Survey</a:t>
            </a:r>
          </a:p>
          <a:p>
            <a:pPr>
              <a:buFont typeface="Arial" charset="0"/>
              <a:buChar char="•"/>
            </a:pPr>
            <a:r>
              <a:rPr lang="en-GB" altLang="en-US" sz="1200" dirty="0"/>
              <a:t>Tracking</a:t>
            </a:r>
          </a:p>
          <a:p>
            <a:endParaRPr lang="en-GB" altLang="en-US" sz="1200" dirty="0"/>
          </a:p>
        </p:txBody>
      </p:sp>
      <p:sp>
        <p:nvSpPr>
          <p:cNvPr id="2061" name="TextBox 23"/>
          <p:cNvSpPr txBox="1">
            <a:spLocks noChangeArrowheads="1"/>
          </p:cNvSpPr>
          <p:nvPr/>
        </p:nvSpPr>
        <p:spPr bwMode="auto">
          <a:xfrm>
            <a:off x="3887788" y="2032000"/>
            <a:ext cx="1203325" cy="10144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>
            <a:spAutoFit/>
          </a:bodyPr>
          <a:lstStyle/>
          <a:p>
            <a:r>
              <a:rPr lang="en-GB" altLang="en-US" sz="1200"/>
              <a:t>Algorithm for:</a:t>
            </a:r>
          </a:p>
          <a:p>
            <a:pPr>
              <a:buFont typeface="Arial" charset="0"/>
              <a:buChar char="•"/>
            </a:pPr>
            <a:r>
              <a:rPr lang="en-GB" altLang="en-US" sz="1200"/>
              <a:t> Initial OD</a:t>
            </a:r>
          </a:p>
          <a:p>
            <a:pPr>
              <a:buFont typeface="Arial" charset="0"/>
              <a:buChar char="•"/>
            </a:pPr>
            <a:r>
              <a:rPr lang="en-GB" altLang="en-US" sz="1200"/>
              <a:t> Routine OD</a:t>
            </a:r>
          </a:p>
          <a:p>
            <a:pPr>
              <a:buFont typeface="Arial" charset="0"/>
              <a:buChar char="•"/>
            </a:pPr>
            <a:endParaRPr lang="en-GB" altLang="en-US" sz="1200"/>
          </a:p>
          <a:p>
            <a:pPr>
              <a:buFont typeface="Arial" charset="0"/>
              <a:buChar char="•"/>
            </a:pPr>
            <a:endParaRPr lang="en-GB" altLang="en-US" sz="1200"/>
          </a:p>
        </p:txBody>
      </p:sp>
      <p:sp>
        <p:nvSpPr>
          <p:cNvPr id="2062" name="TextBox 16"/>
          <p:cNvSpPr txBox="1">
            <a:spLocks noChangeArrowheads="1"/>
          </p:cNvSpPr>
          <p:nvPr/>
        </p:nvSpPr>
        <p:spPr bwMode="auto">
          <a:xfrm>
            <a:off x="3816350" y="1600200"/>
            <a:ext cx="1508125" cy="246063"/>
          </a:xfrm>
          <a:prstGeom prst="rect">
            <a:avLst/>
          </a:prstGeom>
          <a:noFill/>
          <a:ln w="9525">
            <a:solidFill>
              <a:schemeClr val="tx1"/>
            </a:solidFill>
            <a:miter lim="800000"/>
            <a:headEnd/>
            <a:tailEnd/>
          </a:ln>
        </p:spPr>
        <p:txBody>
          <a:bodyPr>
            <a:spAutoFit/>
          </a:bodyPr>
          <a:lstStyle/>
          <a:p>
            <a:pPr algn="ctr"/>
            <a:r>
              <a:rPr lang="en-GB" altLang="en-US" sz="1000"/>
              <a:t>Orbit Determination</a:t>
            </a:r>
          </a:p>
        </p:txBody>
      </p:sp>
      <p:pic>
        <p:nvPicPr>
          <p:cNvPr id="2063" name="Picture 2" descr="C:\Users\RLAA.DEIMOS-SPACE\Desktop\P2SST1_PROBANDO_POBLACION\ExplosionGEO\output\AE.png"/>
          <p:cNvPicPr>
            <a:picLocks noChangeAspect="1" noChangeArrowheads="1"/>
          </p:cNvPicPr>
          <p:nvPr/>
        </p:nvPicPr>
        <p:blipFill>
          <a:blip r:embed="rId3"/>
          <a:srcRect/>
          <a:stretch>
            <a:fillRect/>
          </a:stretch>
        </p:blipFill>
        <p:spPr bwMode="auto">
          <a:xfrm>
            <a:off x="171450" y="4144963"/>
            <a:ext cx="1579563" cy="11176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2064" name="Picture 3" descr="C:\Users\RLAA.DEIMOS-SPACE\Desktop\P2SST1_PROBANDO_POBLACION\ExplosionGEO\output\AI.png"/>
          <p:cNvPicPr>
            <a:picLocks noChangeAspect="1" noChangeArrowheads="1"/>
          </p:cNvPicPr>
          <p:nvPr/>
        </p:nvPicPr>
        <p:blipFill>
          <a:blip r:embed="rId4"/>
          <a:srcRect/>
          <a:stretch>
            <a:fillRect/>
          </a:stretch>
        </p:blipFill>
        <p:spPr bwMode="auto">
          <a:xfrm>
            <a:off x="171450" y="5430838"/>
            <a:ext cx="1611313" cy="110172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2065" name="Picture 2" descr="C:\Users\matm.DEIMOS-SPACE\P2SSTI\P2SSTI\tool\meas\azele.png"/>
          <p:cNvPicPr>
            <a:picLocks noChangeAspect="1" noChangeArrowheads="1"/>
          </p:cNvPicPr>
          <p:nvPr/>
        </p:nvPicPr>
        <p:blipFill>
          <a:blip r:embed="rId5"/>
          <a:srcRect/>
          <a:stretch>
            <a:fillRect/>
          </a:stretch>
        </p:blipFill>
        <p:spPr bwMode="auto">
          <a:xfrm>
            <a:off x="1930400" y="4195763"/>
            <a:ext cx="1651000" cy="110807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2066" name="Picture 24" descr="1errorOD_3radars3min.png"/>
          <p:cNvPicPr>
            <a:picLocks noChangeAspect="1"/>
          </p:cNvPicPr>
          <p:nvPr/>
        </p:nvPicPr>
        <p:blipFill>
          <a:blip r:embed="rId6"/>
          <a:srcRect/>
          <a:stretch>
            <a:fillRect/>
          </a:stretch>
        </p:blipFill>
        <p:spPr bwMode="auto">
          <a:xfrm>
            <a:off x="3611563" y="2824163"/>
            <a:ext cx="1870075" cy="11684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2067" name="Picture 4" descr="correlated_estimated_5cm"/>
          <p:cNvPicPr preferRelativeResize="0">
            <a:picLocks noChangeArrowheads="1"/>
          </p:cNvPicPr>
          <p:nvPr/>
        </p:nvPicPr>
        <p:blipFill>
          <a:blip r:embed="rId7"/>
          <a:srcRect/>
          <a:stretch>
            <a:fillRect/>
          </a:stretch>
        </p:blipFill>
        <p:spPr bwMode="auto">
          <a:xfrm>
            <a:off x="7150100" y="3284538"/>
            <a:ext cx="1993900" cy="181292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2068" name="Picture 2"/>
          <p:cNvPicPr>
            <a:picLocks noChangeAspect="1" noChangeArrowheads="1"/>
          </p:cNvPicPr>
          <p:nvPr/>
        </p:nvPicPr>
        <p:blipFill>
          <a:blip r:embed="rId8"/>
          <a:srcRect/>
          <a:stretch>
            <a:fillRect/>
          </a:stretch>
        </p:blipFill>
        <p:spPr bwMode="auto">
          <a:xfrm>
            <a:off x="5494338" y="4333875"/>
            <a:ext cx="1633537" cy="118268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2069" name="Picture 5" descr="C:\Users\NUGL\PROJECTS\ACTUAL_PROJECTS\SSACOII\simulations\05_test_OrbitDetermination\01_test30112013\00- resultados conf3\paso 1_nugl\outputs\output\base_arch2\correlation\correlation_radar_8b.png"/>
          <p:cNvPicPr>
            <a:picLocks noChangeAspect="1" noChangeArrowheads="1"/>
          </p:cNvPicPr>
          <p:nvPr/>
        </p:nvPicPr>
        <p:blipFill>
          <a:blip r:embed="rId9"/>
          <a:srcRect/>
          <a:stretch>
            <a:fillRect/>
          </a:stretch>
        </p:blipFill>
        <p:spPr bwMode="auto">
          <a:xfrm>
            <a:off x="5608638" y="2417763"/>
            <a:ext cx="1477962" cy="18923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2070" name="Picture 12" descr="\\Pc_empn\Compartido 2\Plots\Geo1_1_1\tracks_3D.png"/>
          <p:cNvPicPr>
            <a:picLocks noChangeAspect="1" noChangeArrowheads="1"/>
          </p:cNvPicPr>
          <p:nvPr/>
        </p:nvPicPr>
        <p:blipFill>
          <a:blip r:embed="rId10"/>
          <a:srcRect/>
          <a:stretch>
            <a:fillRect/>
          </a:stretch>
        </p:blipFill>
        <p:spPr bwMode="auto">
          <a:xfrm>
            <a:off x="1955800" y="5402263"/>
            <a:ext cx="1658938" cy="12446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2071" name="Picture 14" descr="PositionIODERR"/>
          <p:cNvPicPr>
            <a:picLocks noChangeAspect="1" noChangeArrowheads="1"/>
          </p:cNvPicPr>
          <p:nvPr/>
        </p:nvPicPr>
        <p:blipFill>
          <a:blip r:embed="rId11"/>
          <a:srcRect/>
          <a:stretch>
            <a:fillRect/>
          </a:stretch>
        </p:blipFill>
        <p:spPr bwMode="auto">
          <a:xfrm>
            <a:off x="3797300" y="4195763"/>
            <a:ext cx="1676400" cy="12573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graphicFrame>
        <p:nvGraphicFramePr>
          <p:cNvPr id="2050" name="Object 1"/>
          <p:cNvGraphicFramePr>
            <a:graphicFrameLocks noChangeAspect="1"/>
          </p:cNvGraphicFramePr>
          <p:nvPr/>
        </p:nvGraphicFramePr>
        <p:xfrm>
          <a:off x="5880100" y="182563"/>
          <a:ext cx="1176338" cy="952500"/>
        </p:xfrm>
        <a:graphic>
          <a:graphicData uri="http://schemas.openxmlformats.org/presentationml/2006/ole">
            <p:oleObj spid="_x0000_s2050" name="Picture" r:id="rId12" imgW="2286000" imgH="1848612" progId="Word.Picture.8">
              <p:embed/>
            </p:oleObj>
          </a:graphicData>
        </a:graphic>
      </p:graphicFrame>
      <p:pic>
        <p:nvPicPr>
          <p:cNvPr id="2072" name="Picture 10" descr="FirstAproxMeanDist.png"/>
          <p:cNvPicPr>
            <a:picLocks noChangeAspect="1"/>
          </p:cNvPicPr>
          <p:nvPr/>
        </p:nvPicPr>
        <p:blipFill>
          <a:blip r:embed="rId13"/>
          <a:srcRect/>
          <a:stretch>
            <a:fillRect/>
          </a:stretch>
        </p:blipFill>
        <p:spPr bwMode="auto">
          <a:xfrm>
            <a:off x="7135813" y="5202238"/>
            <a:ext cx="2008187" cy="112236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Ovr>
    <a:masterClrMapping/>
  </p:clrMapOvr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2226" name="Picture 5" descr="C:\Users\paqi\AppData\Local\Temp\Rar$DIa0.957\CovariancesTwoObjects_TCA_1.png"/>
          <p:cNvPicPr>
            <a:picLocks noChangeAspect="1" noChangeArrowheads="1"/>
          </p:cNvPicPr>
          <p:nvPr/>
        </p:nvPicPr>
        <p:blipFill>
          <a:blip r:embed="rId3"/>
          <a:srcRect/>
          <a:stretch>
            <a:fillRect/>
          </a:stretch>
        </p:blipFill>
        <p:spPr bwMode="auto">
          <a:xfrm>
            <a:off x="5702300" y="4991100"/>
            <a:ext cx="1430338" cy="107315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52227" name="Picture 3"/>
          <p:cNvPicPr>
            <a:picLocks noChangeAspect="1" noChangeArrowheads="1"/>
          </p:cNvPicPr>
          <p:nvPr/>
        </p:nvPicPr>
        <p:blipFill>
          <a:blip r:embed="rId4"/>
          <a:srcRect/>
          <a:stretch>
            <a:fillRect/>
          </a:stretch>
        </p:blipFill>
        <p:spPr bwMode="auto">
          <a:xfrm>
            <a:off x="3657600" y="4660900"/>
            <a:ext cx="2055813" cy="1435100"/>
          </a:xfrm>
          <a:prstGeom prst="rect">
            <a:avLst/>
          </a:prstGeom>
          <a:noFill/>
          <a:ln w="9525">
            <a:solidFill>
              <a:schemeClr val="tx1"/>
            </a:solidFill>
            <a:miter lim="800000"/>
            <a:headEnd/>
            <a:tailEnd/>
          </a:ln>
        </p:spPr>
      </p:pic>
      <p:pic>
        <p:nvPicPr>
          <p:cNvPr id="52228" name="Picture 22" descr="C:\Documents\DEIMOS\projects\S4T\20141024_FTP data\Observations\LSSS\Observations\LSSS.paraPlots\LSS-Survey-Longitud-Elevation-20141025.png"/>
          <p:cNvPicPr>
            <a:picLocks noChangeAspect="1" noChangeArrowheads="1"/>
          </p:cNvPicPr>
          <p:nvPr/>
        </p:nvPicPr>
        <p:blipFill>
          <a:blip r:embed="rId5"/>
          <a:srcRect/>
          <a:stretch>
            <a:fillRect/>
          </a:stretch>
        </p:blipFill>
        <p:spPr bwMode="auto">
          <a:xfrm>
            <a:off x="2679700" y="3721100"/>
            <a:ext cx="1933575" cy="111918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52229" name="Title 6"/>
          <p:cNvSpPr>
            <a:spLocks noGrp="1"/>
          </p:cNvSpPr>
          <p:nvPr>
            <p:ph type="title"/>
          </p:nvPr>
        </p:nvSpPr>
        <p:spPr>
          <a:xfrm>
            <a:off x="871538" y="301625"/>
            <a:ext cx="6346825" cy="620713"/>
          </a:xfrm>
        </p:spPr>
        <p:txBody>
          <a:bodyPr/>
          <a:lstStyle/>
          <a:p>
            <a:r>
              <a:rPr lang="en-GB" altLang="es-ES" smtClean="0">
                <a:latin typeface="Verdana" pitchFamily="34" charset="0"/>
              </a:rPr>
              <a:t>Full SST chain</a:t>
            </a:r>
          </a:p>
        </p:txBody>
      </p:sp>
      <p:sp>
        <p:nvSpPr>
          <p:cNvPr id="19" name="Text Box 8"/>
          <p:cNvSpPr txBox="1">
            <a:spLocks noChangeArrowheads="1"/>
          </p:cNvSpPr>
          <p:nvPr/>
        </p:nvSpPr>
        <p:spPr bwMode="auto">
          <a:xfrm flipH="1">
            <a:off x="1165225" y="1173163"/>
            <a:ext cx="1662113" cy="338137"/>
          </a:xfrm>
          <a:prstGeom prst="rect">
            <a:avLst/>
          </a:prstGeom>
          <a:solidFill>
            <a:schemeClr val="accent2">
              <a:lumMod val="40000"/>
              <a:lumOff val="60000"/>
            </a:schemeClr>
          </a:solidFill>
          <a:ln w="9525">
            <a:solidFill>
              <a:schemeClr val="accent4"/>
            </a:solidFill>
            <a:miter lim="800000"/>
            <a:headEnd/>
            <a:tailEnd/>
          </a:ln>
          <a:effectLst/>
        </p:spPr>
        <p:txBody>
          <a:bodyPr>
            <a:spAutoFit/>
          </a:bodyPr>
          <a:lstStyle/>
          <a:p>
            <a:pPr algn="ctr">
              <a:spcBef>
                <a:spcPct val="50000"/>
              </a:spcBef>
              <a:defRPr/>
            </a:pPr>
            <a:r>
              <a:rPr lang="es-ES" sz="1600" dirty="0" err="1">
                <a:solidFill>
                  <a:schemeClr val="tx1">
                    <a:lumMod val="85000"/>
                  </a:schemeClr>
                </a:solidFill>
                <a:latin typeface="Verdana" pitchFamily="34" charset="0"/>
                <a:ea typeface="ＭＳ Ｐゴシック" pitchFamily="34" charset="-128"/>
              </a:rPr>
              <a:t>Observation</a:t>
            </a:r>
            <a:endParaRPr lang="es-ES" sz="1600" dirty="0">
              <a:solidFill>
                <a:schemeClr val="tx1">
                  <a:lumMod val="85000"/>
                </a:schemeClr>
              </a:solidFill>
              <a:latin typeface="Verdana" pitchFamily="34" charset="0"/>
              <a:ea typeface="ＭＳ Ｐゴシック" pitchFamily="34" charset="-128"/>
            </a:endParaRPr>
          </a:p>
        </p:txBody>
      </p:sp>
      <p:sp>
        <p:nvSpPr>
          <p:cNvPr id="20" name="Text Box 8"/>
          <p:cNvSpPr txBox="1">
            <a:spLocks noChangeArrowheads="1"/>
          </p:cNvSpPr>
          <p:nvPr/>
        </p:nvSpPr>
        <p:spPr bwMode="auto">
          <a:xfrm flipH="1">
            <a:off x="2025650" y="1811338"/>
            <a:ext cx="2028825" cy="584200"/>
          </a:xfrm>
          <a:prstGeom prst="rect">
            <a:avLst/>
          </a:prstGeom>
          <a:solidFill>
            <a:schemeClr val="accent2">
              <a:lumMod val="40000"/>
              <a:lumOff val="60000"/>
            </a:schemeClr>
          </a:solidFill>
          <a:ln w="9525">
            <a:solidFill>
              <a:schemeClr val="accent4"/>
            </a:solidFill>
            <a:miter lim="800000"/>
            <a:headEnd/>
            <a:tailEnd/>
          </a:ln>
          <a:effectLst/>
        </p:spPr>
        <p:txBody>
          <a:bodyPr>
            <a:spAutoFit/>
          </a:bodyPr>
          <a:lstStyle/>
          <a:p>
            <a:pPr algn="ctr">
              <a:spcBef>
                <a:spcPct val="50000"/>
              </a:spcBef>
              <a:defRPr/>
            </a:pPr>
            <a:r>
              <a:rPr lang="es-ES" sz="1600" dirty="0">
                <a:solidFill>
                  <a:schemeClr val="tx1">
                    <a:lumMod val="85000"/>
                  </a:schemeClr>
                </a:solidFill>
                <a:latin typeface="Verdana" pitchFamily="34" charset="0"/>
                <a:ea typeface="ＭＳ Ｐゴシック" pitchFamily="34" charset="-128"/>
              </a:rPr>
              <a:t>Tracking and </a:t>
            </a:r>
            <a:r>
              <a:rPr lang="es-ES" sz="1600" dirty="0" err="1">
                <a:solidFill>
                  <a:schemeClr val="tx1">
                    <a:lumMod val="85000"/>
                  </a:schemeClr>
                </a:solidFill>
                <a:latin typeface="Verdana" pitchFamily="34" charset="0"/>
                <a:ea typeface="ＭＳ Ｐゴシック" pitchFamily="34" charset="-128"/>
              </a:rPr>
              <a:t>characterisation</a:t>
            </a:r>
            <a:endParaRPr lang="es-ES" sz="1600" dirty="0">
              <a:solidFill>
                <a:schemeClr val="tx1">
                  <a:lumMod val="85000"/>
                </a:schemeClr>
              </a:solidFill>
              <a:latin typeface="Verdana" pitchFamily="34" charset="0"/>
              <a:ea typeface="ＭＳ Ｐゴシック" pitchFamily="34" charset="-128"/>
            </a:endParaRPr>
          </a:p>
        </p:txBody>
      </p:sp>
      <p:sp>
        <p:nvSpPr>
          <p:cNvPr id="21" name="Text Box 8"/>
          <p:cNvSpPr txBox="1">
            <a:spLocks noChangeArrowheads="1"/>
          </p:cNvSpPr>
          <p:nvPr/>
        </p:nvSpPr>
        <p:spPr bwMode="auto">
          <a:xfrm flipH="1">
            <a:off x="3225800" y="2486025"/>
            <a:ext cx="3016250" cy="584200"/>
          </a:xfrm>
          <a:prstGeom prst="rect">
            <a:avLst/>
          </a:prstGeom>
          <a:solidFill>
            <a:schemeClr val="accent2">
              <a:lumMod val="40000"/>
              <a:lumOff val="60000"/>
            </a:schemeClr>
          </a:solidFill>
          <a:ln w="9525">
            <a:solidFill>
              <a:schemeClr val="accent4"/>
            </a:solidFill>
            <a:miter lim="800000"/>
            <a:headEnd/>
            <a:tailEnd/>
          </a:ln>
          <a:effectLst/>
        </p:spPr>
        <p:txBody>
          <a:bodyPr>
            <a:spAutoFit/>
          </a:bodyPr>
          <a:lstStyle/>
          <a:p>
            <a:pPr algn="ctr">
              <a:spcBef>
                <a:spcPct val="50000"/>
              </a:spcBef>
              <a:defRPr/>
            </a:pPr>
            <a:r>
              <a:rPr lang="es-ES" sz="1600" dirty="0">
                <a:solidFill>
                  <a:schemeClr val="accent1"/>
                </a:solidFill>
                <a:latin typeface="Verdana" pitchFamily="34" charset="0"/>
                <a:ea typeface="ＭＳ Ｐゴシック" pitchFamily="34" charset="-128"/>
              </a:rPr>
              <a:t>Orbital </a:t>
            </a:r>
            <a:r>
              <a:rPr lang="es-ES" sz="1600" dirty="0" err="1">
                <a:solidFill>
                  <a:schemeClr val="accent1"/>
                </a:solidFill>
                <a:latin typeface="Verdana" pitchFamily="34" charset="0"/>
                <a:ea typeface="ＭＳ Ｐゴシック" pitchFamily="34" charset="-128"/>
              </a:rPr>
              <a:t>Determination</a:t>
            </a:r>
            <a:r>
              <a:rPr lang="es-ES" sz="1600" dirty="0">
                <a:solidFill>
                  <a:schemeClr val="accent1"/>
                </a:solidFill>
                <a:latin typeface="Verdana" pitchFamily="34" charset="0"/>
                <a:ea typeface="ＭＳ Ｐゴシック" pitchFamily="34" charset="-128"/>
              </a:rPr>
              <a:t>, </a:t>
            </a:r>
            <a:r>
              <a:rPr lang="es-ES" sz="1600" dirty="0" err="1">
                <a:solidFill>
                  <a:schemeClr val="accent1"/>
                </a:solidFill>
                <a:latin typeface="Verdana" pitchFamily="34" charset="0"/>
                <a:ea typeface="ＭＳ Ｐゴシック" pitchFamily="34" charset="-128"/>
              </a:rPr>
              <a:t>Correlation</a:t>
            </a:r>
            <a:r>
              <a:rPr lang="es-ES" sz="1600" dirty="0">
                <a:solidFill>
                  <a:schemeClr val="accent1"/>
                </a:solidFill>
                <a:latin typeface="Verdana" pitchFamily="34" charset="0"/>
                <a:ea typeface="ＭＳ Ｐゴシック" pitchFamily="34" charset="-128"/>
              </a:rPr>
              <a:t>, </a:t>
            </a:r>
            <a:r>
              <a:rPr lang="es-ES" sz="1600" dirty="0" err="1">
                <a:solidFill>
                  <a:schemeClr val="accent1"/>
                </a:solidFill>
                <a:latin typeface="Verdana" pitchFamily="34" charset="0"/>
                <a:ea typeface="ＭＳ Ｐゴシック" pitchFamily="34" charset="-128"/>
              </a:rPr>
              <a:t>Identification</a:t>
            </a:r>
            <a:endParaRPr lang="es-ES" sz="1600" dirty="0">
              <a:solidFill>
                <a:schemeClr val="accent1"/>
              </a:solidFill>
              <a:latin typeface="Verdana" pitchFamily="34" charset="0"/>
              <a:ea typeface="ＭＳ Ｐゴシック" pitchFamily="34" charset="-128"/>
            </a:endParaRPr>
          </a:p>
        </p:txBody>
      </p:sp>
      <p:sp>
        <p:nvSpPr>
          <p:cNvPr id="22" name="Text Box 8"/>
          <p:cNvSpPr txBox="1">
            <a:spLocks noChangeArrowheads="1"/>
          </p:cNvSpPr>
          <p:nvPr/>
        </p:nvSpPr>
        <p:spPr bwMode="auto">
          <a:xfrm flipH="1">
            <a:off x="4356100" y="3378200"/>
            <a:ext cx="2016125" cy="411163"/>
          </a:xfrm>
          <a:prstGeom prst="rect">
            <a:avLst/>
          </a:prstGeom>
          <a:solidFill>
            <a:schemeClr val="accent2">
              <a:lumMod val="40000"/>
              <a:lumOff val="60000"/>
            </a:schemeClr>
          </a:solidFill>
          <a:ln w="9525">
            <a:solidFill>
              <a:schemeClr val="accent4"/>
            </a:solidFill>
            <a:miter lim="800000"/>
            <a:headEnd/>
            <a:tailEnd/>
          </a:ln>
          <a:effectLst/>
        </p:spPr>
        <p:txBody>
          <a:bodyPr>
            <a:spAutoFit/>
          </a:bodyPr>
          <a:lstStyle/>
          <a:p>
            <a:pPr algn="ctr">
              <a:lnSpc>
                <a:spcPct val="150000"/>
              </a:lnSpc>
              <a:spcBef>
                <a:spcPct val="50000"/>
              </a:spcBef>
              <a:defRPr/>
            </a:pPr>
            <a:r>
              <a:rPr lang="es-ES" sz="1600" dirty="0" err="1">
                <a:solidFill>
                  <a:schemeClr val="accent1"/>
                </a:solidFill>
                <a:latin typeface="Verdana" pitchFamily="34" charset="0"/>
                <a:ea typeface="ＭＳ Ｐゴシック" pitchFamily="34" charset="-128"/>
              </a:rPr>
              <a:t>Cataloguing</a:t>
            </a:r>
            <a:endParaRPr lang="es-ES" sz="1600" dirty="0">
              <a:solidFill>
                <a:schemeClr val="accent1"/>
              </a:solidFill>
              <a:latin typeface="Verdana" pitchFamily="34" charset="0"/>
              <a:ea typeface="ＭＳ Ｐゴシック" pitchFamily="34" charset="-128"/>
            </a:endParaRPr>
          </a:p>
        </p:txBody>
      </p:sp>
      <p:sp>
        <p:nvSpPr>
          <p:cNvPr id="19465" name="Text Box 8"/>
          <p:cNvSpPr txBox="1">
            <a:spLocks noChangeArrowheads="1"/>
          </p:cNvSpPr>
          <p:nvPr/>
        </p:nvSpPr>
        <p:spPr bwMode="auto">
          <a:xfrm flipH="1">
            <a:off x="6049963" y="4024313"/>
            <a:ext cx="2884487" cy="1077912"/>
          </a:xfrm>
          <a:prstGeom prst="rect">
            <a:avLst/>
          </a:prstGeom>
          <a:solidFill>
            <a:schemeClr val="accent2">
              <a:lumMod val="40000"/>
              <a:lumOff val="60000"/>
            </a:schemeClr>
          </a:solidFill>
          <a:ln w="9525">
            <a:solidFill>
              <a:schemeClr val="accent4"/>
            </a:solidFill>
            <a:miter lim="800000"/>
            <a:headEnd/>
            <a:tailEnd/>
          </a:ln>
        </p:spPr>
        <p:txBody>
          <a:bodyPr>
            <a:spAutoFit/>
          </a:bodyPr>
          <a:lstStyle/>
          <a:p>
            <a:pPr algn="ctr">
              <a:spcBef>
                <a:spcPct val="50000"/>
              </a:spcBef>
              <a:defRPr/>
            </a:pPr>
            <a:r>
              <a:rPr lang="es-ES" altLang="es-ES" sz="1600" dirty="0" err="1">
                <a:solidFill>
                  <a:schemeClr val="accent1"/>
                </a:solidFill>
                <a:latin typeface="Verdana" pitchFamily="34" charset="0"/>
              </a:rPr>
              <a:t>Risk</a:t>
            </a:r>
            <a:r>
              <a:rPr lang="es-ES" altLang="es-ES" sz="1600" dirty="0">
                <a:solidFill>
                  <a:schemeClr val="accent1"/>
                </a:solidFill>
                <a:latin typeface="Verdana" pitchFamily="34" charset="0"/>
              </a:rPr>
              <a:t> </a:t>
            </a:r>
            <a:r>
              <a:rPr lang="es-ES" altLang="es-ES" sz="1600" dirty="0" err="1">
                <a:solidFill>
                  <a:schemeClr val="accent1"/>
                </a:solidFill>
                <a:latin typeface="Verdana" pitchFamily="34" charset="0"/>
              </a:rPr>
              <a:t>Assessment</a:t>
            </a:r>
            <a:r>
              <a:rPr lang="es-ES" altLang="es-ES" sz="1600" dirty="0">
                <a:solidFill>
                  <a:schemeClr val="accent1"/>
                </a:solidFill>
                <a:latin typeface="Verdana" pitchFamily="34" charset="0"/>
              </a:rPr>
              <a:t>: Re-</a:t>
            </a:r>
            <a:r>
              <a:rPr lang="es-ES" altLang="es-ES" sz="1600" dirty="0" err="1">
                <a:solidFill>
                  <a:schemeClr val="accent1"/>
                </a:solidFill>
                <a:latin typeface="Verdana" pitchFamily="34" charset="0"/>
              </a:rPr>
              <a:t>entry</a:t>
            </a:r>
            <a:r>
              <a:rPr lang="es-ES" altLang="es-ES" sz="1600" dirty="0">
                <a:solidFill>
                  <a:schemeClr val="accent1"/>
                </a:solidFill>
                <a:latin typeface="Verdana" pitchFamily="34" charset="0"/>
              </a:rPr>
              <a:t>, </a:t>
            </a:r>
            <a:r>
              <a:rPr lang="es-ES" altLang="es-ES" sz="1600" dirty="0" err="1">
                <a:solidFill>
                  <a:schemeClr val="accent1"/>
                </a:solidFill>
                <a:latin typeface="Verdana" pitchFamily="34" charset="0"/>
              </a:rPr>
              <a:t>Conjunction</a:t>
            </a:r>
            <a:r>
              <a:rPr lang="es-ES" altLang="es-ES" sz="1600" dirty="0">
                <a:solidFill>
                  <a:schemeClr val="accent1"/>
                </a:solidFill>
                <a:latin typeface="Verdana" pitchFamily="34" charset="0"/>
              </a:rPr>
              <a:t>, </a:t>
            </a:r>
            <a:r>
              <a:rPr lang="es-ES" altLang="es-ES" sz="1600" dirty="0" err="1">
                <a:solidFill>
                  <a:schemeClr val="accent1"/>
                </a:solidFill>
                <a:latin typeface="Verdana" pitchFamily="34" charset="0"/>
              </a:rPr>
              <a:t>Fragmentation</a:t>
            </a:r>
            <a:r>
              <a:rPr lang="es-ES" altLang="es-ES" sz="1600" dirty="0">
                <a:solidFill>
                  <a:schemeClr val="accent1"/>
                </a:solidFill>
                <a:latin typeface="Verdana" pitchFamily="34" charset="0"/>
              </a:rPr>
              <a:t>, FD </a:t>
            </a:r>
            <a:r>
              <a:rPr lang="es-ES" altLang="es-ES" sz="1600" dirty="0" err="1">
                <a:solidFill>
                  <a:schemeClr val="accent1"/>
                </a:solidFill>
                <a:latin typeface="Verdana" pitchFamily="34" charset="0"/>
              </a:rPr>
              <a:t>support</a:t>
            </a:r>
            <a:endParaRPr lang="es-ES" altLang="es-ES" sz="1600" dirty="0">
              <a:solidFill>
                <a:schemeClr val="accent1"/>
              </a:solidFill>
              <a:latin typeface="Verdana" pitchFamily="34" charset="0"/>
            </a:endParaRPr>
          </a:p>
        </p:txBody>
      </p:sp>
      <p:sp>
        <p:nvSpPr>
          <p:cNvPr id="27" name="Text Box 8"/>
          <p:cNvSpPr txBox="1">
            <a:spLocks noChangeArrowheads="1"/>
          </p:cNvSpPr>
          <p:nvPr/>
        </p:nvSpPr>
        <p:spPr bwMode="auto">
          <a:xfrm flipH="1">
            <a:off x="7356475" y="5299075"/>
            <a:ext cx="1787525" cy="338138"/>
          </a:xfrm>
          <a:prstGeom prst="rect">
            <a:avLst/>
          </a:prstGeom>
          <a:solidFill>
            <a:schemeClr val="accent2">
              <a:lumMod val="40000"/>
              <a:lumOff val="60000"/>
            </a:schemeClr>
          </a:solidFill>
          <a:ln w="9525">
            <a:solidFill>
              <a:schemeClr val="accent4"/>
            </a:solidFill>
            <a:miter lim="800000"/>
            <a:headEnd/>
            <a:tailEnd/>
          </a:ln>
          <a:effectLst/>
        </p:spPr>
        <p:txBody>
          <a:bodyPr>
            <a:spAutoFit/>
          </a:bodyPr>
          <a:lstStyle/>
          <a:p>
            <a:pPr algn="ctr">
              <a:spcBef>
                <a:spcPct val="50000"/>
              </a:spcBef>
              <a:defRPr/>
            </a:pPr>
            <a:r>
              <a:rPr lang="es-ES" sz="1600" dirty="0" err="1">
                <a:solidFill>
                  <a:schemeClr val="accent1"/>
                </a:solidFill>
                <a:latin typeface="Verdana" pitchFamily="34" charset="0"/>
                <a:ea typeface="ＭＳ Ｐゴシック" pitchFamily="34" charset="-128"/>
              </a:rPr>
              <a:t>Mitigation</a:t>
            </a:r>
            <a:endParaRPr lang="es-ES" sz="1600" dirty="0">
              <a:solidFill>
                <a:schemeClr val="accent1"/>
              </a:solidFill>
              <a:latin typeface="Verdana" pitchFamily="34" charset="0"/>
              <a:ea typeface="ＭＳ Ｐゴシック" pitchFamily="34" charset="-128"/>
            </a:endParaRPr>
          </a:p>
        </p:txBody>
      </p:sp>
      <p:pic>
        <p:nvPicPr>
          <p:cNvPr id="19467" name="Picture 10" descr="ccdonprimaryfocus1"/>
          <p:cNvPicPr>
            <a:picLocks noChangeAspect="1" noChangeArrowheads="1"/>
          </p:cNvPicPr>
          <p:nvPr/>
        </p:nvPicPr>
        <p:blipFill>
          <a:blip r:embed="rId6"/>
          <a:srcRect/>
          <a:stretch>
            <a:fillRect/>
          </a:stretch>
        </p:blipFill>
        <p:spPr bwMode="auto">
          <a:xfrm>
            <a:off x="66675" y="2332038"/>
            <a:ext cx="1389063" cy="99536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>
            <a:outerShdw dist="35921" dir="2700000" algn="ctr" rotWithShape="0">
              <a:schemeClr val="tx2"/>
            </a:outerShdw>
          </a:effectLst>
        </p:spPr>
      </p:pic>
      <p:pic>
        <p:nvPicPr>
          <p:cNvPr id="52237" name="Picture 48" descr="2011_GP59_curve"/>
          <p:cNvPicPr>
            <a:picLocks noChangeAspect="1" noChangeArrowheads="1"/>
          </p:cNvPicPr>
          <p:nvPr/>
        </p:nvPicPr>
        <p:blipFill>
          <a:blip r:embed="rId7"/>
          <a:srcRect/>
          <a:stretch>
            <a:fillRect/>
          </a:stretch>
        </p:blipFill>
        <p:spPr bwMode="auto">
          <a:xfrm>
            <a:off x="896938" y="5770563"/>
            <a:ext cx="1590675" cy="1087437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52238" name="Picture 21" descr="3decouvertes"/>
          <p:cNvPicPr>
            <a:picLocks noChangeAspect="1" noChangeArrowheads="1"/>
          </p:cNvPicPr>
          <p:nvPr/>
        </p:nvPicPr>
        <p:blipFill>
          <a:blip r:embed="rId8"/>
          <a:srcRect/>
          <a:stretch>
            <a:fillRect/>
          </a:stretch>
        </p:blipFill>
        <p:spPr bwMode="auto">
          <a:xfrm>
            <a:off x="2671763" y="5630863"/>
            <a:ext cx="1570037" cy="1074737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19470" name="Picture 22" descr="nas"/>
          <p:cNvPicPr>
            <a:picLocks noChangeAspect="1" noChangeArrowheads="1"/>
          </p:cNvPicPr>
          <p:nvPr/>
        </p:nvPicPr>
        <p:blipFill>
          <a:blip r:embed="rId9"/>
          <a:srcRect/>
          <a:stretch>
            <a:fillRect/>
          </a:stretch>
        </p:blipFill>
        <p:spPr bwMode="auto">
          <a:xfrm>
            <a:off x="4979988" y="6126163"/>
            <a:ext cx="561975" cy="731837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>
            <a:outerShdw dist="28398" dir="3806097" algn="ctr" rotWithShape="0">
              <a:schemeClr val="tx2"/>
            </a:outerShdw>
          </a:effectLst>
        </p:spPr>
      </p:pic>
      <p:pic>
        <p:nvPicPr>
          <p:cNvPr id="52240" name="Picture 17" descr="hidalgo_asteroid_impact_3"/>
          <p:cNvPicPr>
            <a:picLocks noChangeAspect="1" noChangeArrowheads="1"/>
          </p:cNvPicPr>
          <p:nvPr/>
        </p:nvPicPr>
        <p:blipFill>
          <a:blip r:embed="rId10"/>
          <a:srcRect/>
          <a:stretch>
            <a:fillRect/>
          </a:stretch>
        </p:blipFill>
        <p:spPr bwMode="auto">
          <a:xfrm>
            <a:off x="7516813" y="6143625"/>
            <a:ext cx="1044575" cy="71437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52241" name="Picture 23" descr="tracker1"/>
          <p:cNvPicPr>
            <a:picLocks noChangeAspect="1" noChangeArrowheads="1"/>
          </p:cNvPicPr>
          <p:nvPr/>
        </p:nvPicPr>
        <p:blipFill>
          <a:blip r:embed="rId11"/>
          <a:srcRect/>
          <a:stretch>
            <a:fillRect/>
          </a:stretch>
        </p:blipFill>
        <p:spPr bwMode="auto">
          <a:xfrm>
            <a:off x="0" y="4464050"/>
            <a:ext cx="1522413" cy="113665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52242" name="Line 25"/>
          <p:cNvSpPr>
            <a:spLocks noChangeShapeType="1"/>
          </p:cNvSpPr>
          <p:nvPr/>
        </p:nvSpPr>
        <p:spPr bwMode="auto">
          <a:xfrm>
            <a:off x="317500" y="1676400"/>
            <a:ext cx="8483600" cy="4724400"/>
          </a:xfrm>
          <a:prstGeom prst="line">
            <a:avLst/>
          </a:prstGeom>
          <a:noFill/>
          <a:ln w="101600">
            <a:solidFill>
              <a:srgbClr val="F47C00"/>
            </a:solidFill>
            <a:round/>
            <a:headEnd/>
            <a:tailEnd type="triangle" w="med" len="med"/>
          </a:ln>
        </p:spPr>
        <p:txBody>
          <a:bodyPr/>
          <a:lstStyle/>
          <a:p>
            <a:endParaRPr lang="en-GB"/>
          </a:p>
        </p:txBody>
      </p:sp>
      <p:pic>
        <p:nvPicPr>
          <p:cNvPr id="52243" name="28 Imagen" descr="formatoMPC.PNG"/>
          <p:cNvPicPr>
            <a:picLocks noChangeAspect="1"/>
          </p:cNvPicPr>
          <p:nvPr/>
        </p:nvPicPr>
        <p:blipFill>
          <a:blip r:embed="rId12"/>
          <a:srcRect/>
          <a:stretch>
            <a:fillRect/>
          </a:stretch>
        </p:blipFill>
        <p:spPr bwMode="auto">
          <a:xfrm>
            <a:off x="1862138" y="4787900"/>
            <a:ext cx="1368425" cy="92392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52244" name="18 Imagen" descr="TRAXdebris.PNG"/>
          <p:cNvPicPr>
            <a:picLocks noChangeAspect="1"/>
          </p:cNvPicPr>
          <p:nvPr/>
        </p:nvPicPr>
        <p:blipFill>
          <a:blip r:embed="rId13"/>
          <a:srcRect/>
          <a:stretch>
            <a:fillRect/>
          </a:stretch>
        </p:blipFill>
        <p:spPr bwMode="auto">
          <a:xfrm>
            <a:off x="1071563" y="3373438"/>
            <a:ext cx="1492250" cy="102076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52245" name="Picture 9" descr="C:\Users\irpf\Desktop\GPW.png"/>
          <p:cNvPicPr>
            <a:picLocks noChangeAspect="1" noChangeArrowheads="1"/>
          </p:cNvPicPr>
          <p:nvPr/>
        </p:nvPicPr>
        <p:blipFill>
          <a:blip r:embed="rId14"/>
          <a:srcRect/>
          <a:stretch>
            <a:fillRect/>
          </a:stretch>
        </p:blipFill>
        <p:spPr bwMode="auto">
          <a:xfrm>
            <a:off x="5803900" y="6032500"/>
            <a:ext cx="1516063" cy="8255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52246" name="5 Imagen" descr="log-300ppp (1).png"/>
          <p:cNvPicPr>
            <a:picLocks noChangeAspect="1"/>
          </p:cNvPicPr>
          <p:nvPr/>
        </p:nvPicPr>
        <p:blipFill>
          <a:blip r:embed="rId15"/>
          <a:srcRect/>
          <a:stretch>
            <a:fillRect/>
          </a:stretch>
        </p:blipFill>
        <p:spPr bwMode="auto">
          <a:xfrm>
            <a:off x="7112000" y="1587500"/>
            <a:ext cx="1752600" cy="17526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3250" name="Title 1"/>
          <p:cNvSpPr>
            <a:spLocks noGrp="1"/>
          </p:cNvSpPr>
          <p:nvPr>
            <p:ph type="title"/>
          </p:nvPr>
        </p:nvSpPr>
        <p:spPr>
          <a:xfrm>
            <a:off x="871538" y="301625"/>
            <a:ext cx="6346825" cy="620713"/>
          </a:xfrm>
        </p:spPr>
        <p:txBody>
          <a:bodyPr/>
          <a:lstStyle/>
          <a:p>
            <a:r>
              <a:rPr lang="en-GB" altLang="en-US" smtClean="0">
                <a:latin typeface="Verdana" pitchFamily="34" charset="0"/>
              </a:rPr>
              <a:t>DEIMOS Sky Survey</a:t>
            </a:r>
          </a:p>
        </p:txBody>
      </p:sp>
      <p:sp>
        <p:nvSpPr>
          <p:cNvPr id="33795" name="Text Placeholder 3"/>
          <p:cNvSpPr>
            <a:spLocks noGrp="1"/>
          </p:cNvSpPr>
          <p:nvPr>
            <p:ph type="body" sz="quarter" idx="23"/>
          </p:nvPr>
        </p:nvSpPr>
        <p:spPr>
          <a:xfrm>
            <a:off x="871538" y="1778000"/>
            <a:ext cx="4279900" cy="1411288"/>
          </a:xfrm>
        </p:spPr>
        <p:txBody>
          <a:bodyPr/>
          <a:lstStyle/>
          <a:p>
            <a:pPr>
              <a:buFont typeface="Arial" charset="0"/>
              <a:buChar char="•"/>
              <a:defRPr/>
            </a:pPr>
            <a:r>
              <a:rPr lang="en-US" dirty="0">
                <a:latin typeface="Verdana" pitchFamily="34" charset="0"/>
                <a:ea typeface="ＭＳ Ｐゴシック" pitchFamily="34" charset="-128"/>
              </a:rPr>
              <a:t>DEIMOS Sky Survey (</a:t>
            </a:r>
            <a:r>
              <a:rPr lang="en-US" dirty="0" err="1">
                <a:latin typeface="Verdana" pitchFamily="34" charset="0"/>
                <a:ea typeface="ＭＳ Ｐゴシック" pitchFamily="34" charset="-128"/>
              </a:rPr>
              <a:t>DeSS</a:t>
            </a:r>
            <a:r>
              <a:rPr lang="en-US" dirty="0">
                <a:latin typeface="Verdana" pitchFamily="34" charset="0"/>
                <a:ea typeface="ＭＳ Ｐゴシック" pitchFamily="34" charset="-128"/>
              </a:rPr>
              <a:t>) Observation premises are fully operational</a:t>
            </a:r>
          </a:p>
          <a:p>
            <a:pPr>
              <a:buFont typeface="Arial" charset="0"/>
              <a:buChar char="•"/>
              <a:defRPr/>
            </a:pPr>
            <a:r>
              <a:rPr lang="en-US" dirty="0">
                <a:latin typeface="Verdana" pitchFamily="34" charset="0"/>
                <a:ea typeface="ＭＳ Ｐゴシック" pitchFamily="34" charset="-128"/>
              </a:rPr>
              <a:t>It includes four optical sensors:</a:t>
            </a:r>
          </a:p>
          <a:p>
            <a:pPr lvl="1">
              <a:buFont typeface="Arial" charset="0"/>
              <a:buChar char="•"/>
              <a:defRPr/>
            </a:pPr>
            <a:r>
              <a:rPr lang="en-US" dirty="0">
                <a:latin typeface="Verdana" pitchFamily="34" charset="0"/>
                <a:ea typeface="ＭＳ Ｐゴシック" pitchFamily="34" charset="-128"/>
              </a:rPr>
              <a:t>A </a:t>
            </a:r>
            <a:r>
              <a:rPr lang="en-US" b="1" dirty="0">
                <a:latin typeface="Verdana" pitchFamily="34" charset="0"/>
                <a:ea typeface="ＭＳ Ｐゴシック" pitchFamily="34" charset="-128"/>
              </a:rPr>
              <a:t>surveillance</a:t>
            </a:r>
            <a:r>
              <a:rPr lang="en-US" dirty="0">
                <a:latin typeface="Verdana" pitchFamily="34" charset="0"/>
                <a:ea typeface="ＭＳ Ｐゴシック" pitchFamily="34" charset="-128"/>
              </a:rPr>
              <a:t> sensor for observation  of high altitude orbital regimes</a:t>
            </a:r>
          </a:p>
          <a:p>
            <a:pPr lvl="1">
              <a:buFont typeface="Arial" charset="0"/>
              <a:buChar char="•"/>
              <a:defRPr/>
            </a:pPr>
            <a:r>
              <a:rPr lang="en-US" dirty="0">
                <a:latin typeface="Verdana" pitchFamily="34" charset="0"/>
                <a:ea typeface="ＭＳ Ｐゴシック" pitchFamily="34" charset="-128"/>
              </a:rPr>
              <a:t>A </a:t>
            </a:r>
            <a:r>
              <a:rPr lang="en-US" b="1" dirty="0">
                <a:latin typeface="Verdana" pitchFamily="34" charset="0"/>
                <a:ea typeface="ＭＳ Ｐゴシック" pitchFamily="34" charset="-128"/>
              </a:rPr>
              <a:t>tracking</a:t>
            </a:r>
            <a:r>
              <a:rPr lang="en-US" dirty="0">
                <a:latin typeface="Verdana" pitchFamily="34" charset="0"/>
                <a:ea typeface="ＭＳ Ｐゴシック" pitchFamily="34" charset="-128"/>
              </a:rPr>
              <a:t> sensor suitable for observation  of high altitude orbital regimes</a:t>
            </a:r>
          </a:p>
          <a:p>
            <a:pPr lvl="1">
              <a:buFont typeface="Arial" charset="0"/>
              <a:buChar char="•"/>
              <a:defRPr/>
            </a:pPr>
            <a:r>
              <a:rPr lang="en-US" dirty="0">
                <a:latin typeface="Verdana" pitchFamily="34" charset="0"/>
                <a:ea typeface="ＭＳ Ｐゴシック" pitchFamily="34" charset="-128"/>
              </a:rPr>
              <a:t>A second </a:t>
            </a:r>
            <a:r>
              <a:rPr lang="en-US" b="1" dirty="0">
                <a:latin typeface="Verdana" pitchFamily="34" charset="0"/>
                <a:ea typeface="ＭＳ Ｐゴシック" pitchFamily="34" charset="-128"/>
              </a:rPr>
              <a:t>tracker</a:t>
            </a:r>
            <a:r>
              <a:rPr lang="en-US" dirty="0">
                <a:latin typeface="Verdana" pitchFamily="34" charset="0"/>
                <a:ea typeface="ＭＳ Ｐゴシック" pitchFamily="34" charset="-128"/>
              </a:rPr>
              <a:t> with improved accuracy and data rate</a:t>
            </a:r>
          </a:p>
          <a:p>
            <a:pPr lvl="1">
              <a:buFont typeface="Arial" charset="0"/>
              <a:buChar char="•"/>
              <a:defRPr/>
            </a:pPr>
            <a:r>
              <a:rPr lang="en-US" dirty="0">
                <a:latin typeface="Verdana" pitchFamily="34" charset="0"/>
                <a:ea typeface="ＭＳ Ｐゴシック" pitchFamily="34" charset="-128"/>
              </a:rPr>
              <a:t>A brand-new sensor for demonstration capabilities of </a:t>
            </a:r>
            <a:r>
              <a:rPr lang="en-US" b="1" dirty="0">
                <a:latin typeface="Verdana" pitchFamily="34" charset="0"/>
                <a:ea typeface="ＭＳ Ｐゴシック" pitchFamily="34" charset="-128"/>
              </a:rPr>
              <a:t>LEO optica</a:t>
            </a:r>
            <a:r>
              <a:rPr lang="en-US" dirty="0">
                <a:latin typeface="Verdana" pitchFamily="34" charset="0"/>
                <a:ea typeface="ＭＳ Ｐゴシック" pitchFamily="34" charset="-128"/>
              </a:rPr>
              <a:t>l observation</a:t>
            </a:r>
          </a:p>
          <a:p>
            <a:pPr>
              <a:buFont typeface="Arial" charset="0"/>
              <a:buChar char="•"/>
              <a:defRPr/>
            </a:pPr>
            <a:endParaRPr lang="en-US" dirty="0">
              <a:latin typeface="Verdana" pitchFamily="34" charset="0"/>
              <a:ea typeface="ＭＳ Ｐゴシック" pitchFamily="34" charset="-128"/>
            </a:endParaRPr>
          </a:p>
        </p:txBody>
      </p:sp>
      <p:sp>
        <p:nvSpPr>
          <p:cNvPr id="53252" name="Text Placeholder 4"/>
          <p:cNvSpPr>
            <a:spLocks noGrp="1"/>
          </p:cNvSpPr>
          <p:nvPr>
            <p:ph type="body" sz="quarter" idx="19"/>
          </p:nvPr>
        </p:nvSpPr>
        <p:spPr>
          <a:xfrm>
            <a:off x="881063" y="1465263"/>
            <a:ext cx="7854950" cy="296862"/>
          </a:xfrm>
        </p:spPr>
        <p:txBody>
          <a:bodyPr/>
          <a:lstStyle/>
          <a:p>
            <a:r>
              <a:rPr lang="en-US" altLang="en-US" b="1" dirty="0" smtClean="0">
                <a:latin typeface="Verdana" pitchFamily="34" charset="0"/>
              </a:rPr>
              <a:t>Summary of Premises</a:t>
            </a:r>
          </a:p>
        </p:txBody>
      </p:sp>
      <p:sp>
        <p:nvSpPr>
          <p:cNvPr id="53253" name="Text Placeholder 3"/>
          <p:cNvSpPr txBox="1">
            <a:spLocks/>
          </p:cNvSpPr>
          <p:nvPr/>
        </p:nvSpPr>
        <p:spPr bwMode="auto">
          <a:xfrm>
            <a:off x="857250" y="5843359"/>
            <a:ext cx="7818438" cy="110172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lIns="0" tIns="0" rIns="0" bIns="0"/>
          <a:lstStyle/>
          <a:p>
            <a:pPr marL="742950" lvl="1" indent="-285750" defTabSz="457200">
              <a:spcBef>
                <a:spcPct val="20000"/>
              </a:spcBef>
              <a:buClr>
                <a:schemeClr val="accent2"/>
              </a:buClr>
              <a:buSzPct val="130000"/>
              <a:buFont typeface="Arial" charset="0"/>
              <a:buChar char="•"/>
            </a:pPr>
            <a:endParaRPr lang="en-US" altLang="es-ES" sz="1600" dirty="0">
              <a:latin typeface="Verdana" pitchFamily="34" charset="0"/>
            </a:endParaRPr>
          </a:p>
          <a:p>
            <a:pPr marL="342900" indent="-342900" defTabSz="457200">
              <a:spcBef>
                <a:spcPct val="20000"/>
              </a:spcBef>
              <a:spcAft>
                <a:spcPts val="1000"/>
              </a:spcAft>
              <a:buFont typeface="Arial" charset="0"/>
              <a:buChar char="•"/>
            </a:pPr>
            <a:r>
              <a:rPr lang="en-US" altLang="es-ES" sz="1800" dirty="0">
                <a:latin typeface="Verdana" pitchFamily="34" charset="0"/>
              </a:rPr>
              <a:t>DeSS also includes all the required software for scheduling and control the telescopes, and processing the generated images</a:t>
            </a:r>
          </a:p>
        </p:txBody>
      </p:sp>
      <p:sp>
        <p:nvSpPr>
          <p:cNvPr id="53254" name="Rectangle 9"/>
          <p:cNvSpPr>
            <a:spLocks noChangeArrowheads="1"/>
          </p:cNvSpPr>
          <p:nvPr/>
        </p:nvSpPr>
        <p:spPr bwMode="auto">
          <a:xfrm>
            <a:off x="0" y="0"/>
            <a:ext cx="9144000" cy="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none" anchor="ctr">
            <a:spAutoFit/>
          </a:bodyPr>
          <a:lstStyle/>
          <a:p>
            <a:pPr eaLnBrk="1" hangingPunct="1"/>
            <a:endParaRPr lang="es-ES" altLang="es-ES"/>
          </a:p>
        </p:txBody>
      </p:sp>
      <p:pic>
        <p:nvPicPr>
          <p:cNvPr id="53255" name="Picture 7" descr="CupulaDeSS_Centu1"/>
          <p:cNvPicPr>
            <a:picLocks noChangeAspect="1" noChangeArrowheads="1"/>
          </p:cNvPicPr>
          <p:nvPr/>
        </p:nvPicPr>
        <p:blipFill>
          <a:blip r:embed="rId2"/>
          <a:srcRect l="4245" r="4762" b="14926"/>
          <a:stretch>
            <a:fillRect/>
          </a:stretch>
        </p:blipFill>
        <p:spPr bwMode="auto">
          <a:xfrm>
            <a:off x="5524500" y="3668713"/>
            <a:ext cx="3081338" cy="216535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9" name="Picture 11"/>
          <p:cNvPicPr>
            <a:picLocks noChangeAspect="1" noChangeArrowheads="1"/>
          </p:cNvPicPr>
          <p:nvPr/>
        </p:nvPicPr>
        <p:blipFill>
          <a:blip r:embed="rId3"/>
          <a:srcRect/>
          <a:stretch>
            <a:fillRect/>
          </a:stretch>
        </p:blipFill>
        <p:spPr bwMode="auto">
          <a:xfrm>
            <a:off x="4833524" y="1485287"/>
            <a:ext cx="2473081" cy="207008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cxnSp>
        <p:nvCxnSpPr>
          <p:cNvPr id="11" name="Straight Arrow Connector 10"/>
          <p:cNvCxnSpPr>
            <a:stCxn id="14" idx="1"/>
          </p:cNvCxnSpPr>
          <p:nvPr/>
        </p:nvCxnSpPr>
        <p:spPr>
          <a:xfrm flipH="1">
            <a:off x="6133863" y="1949575"/>
            <a:ext cx="1286470" cy="878818"/>
          </a:xfrm>
          <a:prstGeom prst="straightConnector1">
            <a:avLst/>
          </a:prstGeom>
          <a:ln>
            <a:solidFill>
              <a:srgbClr val="FF0000"/>
            </a:solidFill>
            <a:tailEnd type="arrow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12" name="Straight Arrow Connector 11"/>
          <p:cNvCxnSpPr/>
          <p:nvPr/>
        </p:nvCxnSpPr>
        <p:spPr>
          <a:xfrm flipH="1" flipV="1">
            <a:off x="6074230" y="2907179"/>
            <a:ext cx="1252329" cy="307420"/>
          </a:xfrm>
          <a:prstGeom prst="straightConnector1">
            <a:avLst/>
          </a:prstGeom>
          <a:ln>
            <a:solidFill>
              <a:srgbClr val="FF0000"/>
            </a:solidFill>
            <a:tailEnd type="arrow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pic>
        <p:nvPicPr>
          <p:cNvPr id="13" name="Picture 14"/>
          <p:cNvPicPr>
            <a:picLocks noChangeAspect="1" noChangeArrowheads="1"/>
          </p:cNvPicPr>
          <p:nvPr/>
        </p:nvPicPr>
        <p:blipFill>
          <a:blip r:embed="rId4"/>
          <a:srcRect t="8168"/>
          <a:stretch>
            <a:fillRect/>
          </a:stretch>
        </p:blipFill>
        <p:spPr bwMode="auto">
          <a:xfrm>
            <a:off x="7355003" y="2640969"/>
            <a:ext cx="1665980" cy="808058"/>
          </a:xfrm>
          <a:prstGeom prst="rect">
            <a:avLst/>
          </a:prstGeom>
          <a:ln w="38100" cap="sq">
            <a:solidFill>
              <a:srgbClr val="000000"/>
            </a:solidFill>
            <a:prstDash val="solid"/>
            <a:miter lim="800000"/>
          </a:ln>
          <a:effectLst>
            <a:outerShdw blurRad="50800" dist="38100" dir="2700000" algn="tl" rotWithShape="0">
              <a:srgbClr val="000000">
                <a:alpha val="43000"/>
              </a:srgbClr>
            </a:outerShdw>
          </a:effectLst>
        </p:spPr>
      </p:pic>
      <p:pic>
        <p:nvPicPr>
          <p:cNvPr id="14" name="Picture 13"/>
          <p:cNvPicPr/>
          <p:nvPr/>
        </p:nvPicPr>
        <p:blipFill>
          <a:blip r:embed="rId5" cstate="print">
            <a:extLst>
              <a:ext uri="{28A0092B-C50C-407E-A947-70E740481C1C}">
                <a14:useLocalDpi xmlns:lc="http://schemas.openxmlformats.org/drawingml/2006/lockedCanvas" xmlns:pic="http://schemas.openxmlformats.org/drawingml/2006/picture" xmlns="" xmlns:wpc="http://schemas.microsoft.com/office/word/2010/wordprocessingCanvas" xmlns:mc="http://schemas.openxmlformats.org/markup-compatibility/2006" xmlns:o="urn:schemas-microsoft-com:office:office" xmlns:v="urn:schemas-microsoft-com:vml" xmlns:wp14="http://schemas.microsoft.com/office/word/2010/wordprocessingDrawing" xmlns:w10="urn:schemas-microsoft-com:office:word" xmlns:w="http://schemas.openxmlformats.org/wordprocessingml/2006/main" xmlns:w14="http://schemas.microsoft.com/office/word/2010/wordml" xmlns:wpg="http://schemas.microsoft.com/office/word/2010/wordprocessingGroup" xmlns:wpi="http://schemas.microsoft.com/office/word/2010/wordprocessingInk" xmlns:wps="http://schemas.microsoft.com/office/word/2010/wordprocessingShape" xmlns:a14="http://schemas.microsoft.com/office/drawing/2010/main" xmlns:wne="http://schemas.microsoft.com/office/word/2006/wordml" xmlns:wp="http://schemas.openxmlformats.org/drawingml/2006/wordprocessingDrawing" xmlns:m="http://schemas.openxmlformats.org/officeDocument/2006/math" xmlns:ve="http://schemas.openxmlformats.org/markup-compatibility/2006" val="0"/>
              </a:ext>
            </a:extLst>
          </a:blip>
          <a:stretch>
            <a:fillRect/>
          </a:stretch>
        </p:blipFill>
        <p:spPr>
          <a:xfrm>
            <a:off x="7420333" y="1449421"/>
            <a:ext cx="1558297" cy="1000308"/>
          </a:xfrm>
          <a:prstGeom prst="rect">
            <a:avLst/>
          </a:prstGeom>
          <a:ln w="38100" cap="sq">
            <a:solidFill>
              <a:srgbClr val="000000"/>
            </a:solidFill>
            <a:prstDash val="solid"/>
            <a:miter lim="800000"/>
          </a:ln>
          <a:effectLst>
            <a:outerShdw blurRad="50800" dist="38100" dir="2700000" algn="tl" rotWithShape="0">
              <a:srgbClr val="000000">
                <a:alpha val="43000"/>
              </a:srgbClr>
            </a:outerShdw>
          </a:effectLst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2162" name="Rectangle 2"/>
          <p:cNvSpPr>
            <a:spLocks noGrp="1"/>
          </p:cNvSpPr>
          <p:nvPr>
            <p:ph type="title" idx="4294967295"/>
          </p:nvPr>
        </p:nvSpPr>
        <p:spPr>
          <a:xfrm>
            <a:off x="0" y="0"/>
            <a:ext cx="6586538" cy="620713"/>
          </a:xfrm>
        </p:spPr>
        <p:txBody>
          <a:bodyPr/>
          <a:lstStyle/>
          <a:p>
            <a:r>
              <a:rPr lang="es-ES" altLang="en-US" sz="2400" b="1" smtClean="0">
                <a:latin typeface="Verdana" pitchFamily="34" charset="0"/>
              </a:rPr>
              <a:t>DEIMOS Sky Survey, Sensors</a:t>
            </a:r>
          </a:p>
        </p:txBody>
      </p:sp>
      <p:sp>
        <p:nvSpPr>
          <p:cNvPr id="92163" name="4 CuadroTexto"/>
          <p:cNvSpPr txBox="1">
            <a:spLocks noChangeArrowheads="1"/>
          </p:cNvSpPr>
          <p:nvPr/>
        </p:nvSpPr>
        <p:spPr bwMode="auto">
          <a:xfrm>
            <a:off x="403225" y="1436688"/>
            <a:ext cx="1382713" cy="46196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>
            <a:spAutoFit/>
          </a:bodyPr>
          <a:lstStyle/>
          <a:p>
            <a:pPr eaLnBrk="1" hangingPunct="1"/>
            <a:r>
              <a:rPr lang="es-ES" altLang="en-US" u="sng"/>
              <a:t>Centu1</a:t>
            </a:r>
          </a:p>
        </p:txBody>
      </p:sp>
      <p:sp>
        <p:nvSpPr>
          <p:cNvPr id="92164" name="5 CuadroTexto"/>
          <p:cNvSpPr txBox="1">
            <a:spLocks noChangeArrowheads="1"/>
          </p:cNvSpPr>
          <p:nvPr/>
        </p:nvSpPr>
        <p:spPr bwMode="auto">
          <a:xfrm>
            <a:off x="369888" y="3243263"/>
            <a:ext cx="3293392" cy="46166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square">
            <a:spAutoFit/>
          </a:bodyPr>
          <a:lstStyle/>
          <a:p>
            <a:pPr eaLnBrk="1" hangingPunct="1"/>
            <a:r>
              <a:rPr lang="es-ES" altLang="en-US" u="sng" dirty="0" smtClean="0"/>
              <a:t>Tracker1  &amp; Tracker2</a:t>
            </a:r>
            <a:endParaRPr lang="es-ES" altLang="en-US" u="sng" dirty="0"/>
          </a:p>
        </p:txBody>
      </p:sp>
      <p:sp>
        <p:nvSpPr>
          <p:cNvPr id="92165" name="6 CuadroTexto"/>
          <p:cNvSpPr txBox="1">
            <a:spLocks noChangeArrowheads="1"/>
          </p:cNvSpPr>
          <p:nvPr/>
        </p:nvSpPr>
        <p:spPr bwMode="auto">
          <a:xfrm>
            <a:off x="457200" y="4995863"/>
            <a:ext cx="1131888" cy="46196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>
            <a:spAutoFit/>
          </a:bodyPr>
          <a:lstStyle/>
          <a:p>
            <a:pPr eaLnBrk="1" hangingPunct="1"/>
            <a:r>
              <a:rPr lang="es-ES" altLang="en-US" u="sng"/>
              <a:t>Antsy1</a:t>
            </a:r>
          </a:p>
        </p:txBody>
      </p:sp>
      <p:pic>
        <p:nvPicPr>
          <p:cNvPr id="92166" name="Picture 6" descr="CIMG2452"/>
          <p:cNvPicPr>
            <a:picLocks noChangeAspect="1" noChangeArrowheads="1"/>
          </p:cNvPicPr>
          <p:nvPr/>
        </p:nvPicPr>
        <p:blipFill>
          <a:blip r:embed="rId2"/>
          <a:srcRect/>
          <a:stretch>
            <a:fillRect/>
          </a:stretch>
        </p:blipFill>
        <p:spPr bwMode="auto">
          <a:xfrm>
            <a:off x="5029200" y="1455738"/>
            <a:ext cx="2297113" cy="168116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92167" name="8 CuadroTexto"/>
          <p:cNvSpPr txBox="1">
            <a:spLocks noChangeArrowheads="1"/>
          </p:cNvSpPr>
          <p:nvPr/>
        </p:nvSpPr>
        <p:spPr bwMode="auto">
          <a:xfrm>
            <a:off x="750888" y="1947863"/>
            <a:ext cx="2025650" cy="40005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>
            <a:spAutoFit/>
          </a:bodyPr>
          <a:lstStyle/>
          <a:p>
            <a:pPr eaLnBrk="1" hangingPunct="1"/>
            <a:r>
              <a:rPr lang="es-ES" altLang="en-US" sz="2000"/>
              <a:t>Surveillance</a:t>
            </a:r>
          </a:p>
        </p:txBody>
      </p:sp>
      <p:sp>
        <p:nvSpPr>
          <p:cNvPr id="92168" name="9 CuadroTexto"/>
          <p:cNvSpPr txBox="1">
            <a:spLocks noChangeArrowheads="1"/>
          </p:cNvSpPr>
          <p:nvPr/>
        </p:nvSpPr>
        <p:spPr bwMode="auto">
          <a:xfrm>
            <a:off x="739775" y="2351088"/>
            <a:ext cx="3646488" cy="40005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>
            <a:spAutoFit/>
          </a:bodyPr>
          <a:lstStyle/>
          <a:p>
            <a:pPr eaLnBrk="1" hangingPunct="1"/>
            <a:r>
              <a:rPr lang="es-ES" altLang="en-US" sz="2000" dirty="0"/>
              <a:t>GEO </a:t>
            </a:r>
            <a:r>
              <a:rPr lang="es-ES" altLang="en-US" sz="2000" dirty="0" smtClean="0"/>
              <a:t>(</a:t>
            </a:r>
            <a:r>
              <a:rPr lang="es-ES" altLang="en-US" sz="2000" dirty="0" err="1" smtClean="0"/>
              <a:t>high</a:t>
            </a:r>
            <a:r>
              <a:rPr lang="es-ES" altLang="en-US" sz="2000" dirty="0" smtClean="0"/>
              <a:t> </a:t>
            </a:r>
            <a:r>
              <a:rPr lang="es-ES" altLang="en-US" sz="2000" dirty="0"/>
              <a:t>MEO) </a:t>
            </a:r>
            <a:r>
              <a:rPr lang="es-ES" altLang="en-US" sz="2000" dirty="0" smtClean="0"/>
              <a:t>and NEO</a:t>
            </a:r>
            <a:endParaRPr lang="es-ES" altLang="en-US" sz="2000" dirty="0"/>
          </a:p>
        </p:txBody>
      </p:sp>
      <p:sp>
        <p:nvSpPr>
          <p:cNvPr id="92169" name="10 CuadroTexto"/>
          <p:cNvSpPr txBox="1">
            <a:spLocks noChangeArrowheads="1"/>
          </p:cNvSpPr>
          <p:nvPr/>
        </p:nvSpPr>
        <p:spPr bwMode="auto">
          <a:xfrm>
            <a:off x="696913" y="3787775"/>
            <a:ext cx="1763712" cy="40005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>
            <a:spAutoFit/>
          </a:bodyPr>
          <a:lstStyle/>
          <a:p>
            <a:pPr eaLnBrk="1" hangingPunct="1"/>
            <a:r>
              <a:rPr lang="es-ES" altLang="en-US" sz="2000"/>
              <a:t>Tracking</a:t>
            </a:r>
          </a:p>
        </p:txBody>
      </p:sp>
      <p:sp>
        <p:nvSpPr>
          <p:cNvPr id="92170" name="11 CuadroTexto"/>
          <p:cNvSpPr txBox="1">
            <a:spLocks noChangeArrowheads="1"/>
          </p:cNvSpPr>
          <p:nvPr/>
        </p:nvSpPr>
        <p:spPr bwMode="auto">
          <a:xfrm>
            <a:off x="708024" y="4191000"/>
            <a:ext cx="3854247" cy="40011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square">
            <a:spAutoFit/>
          </a:bodyPr>
          <a:lstStyle/>
          <a:p>
            <a:pPr eaLnBrk="1" hangingPunct="1"/>
            <a:r>
              <a:rPr lang="es-ES" altLang="en-US" sz="2000" dirty="0"/>
              <a:t>GEO (</a:t>
            </a:r>
            <a:r>
              <a:rPr lang="es-ES" altLang="en-US" sz="2000" dirty="0" err="1"/>
              <a:t>high</a:t>
            </a:r>
            <a:r>
              <a:rPr lang="es-ES" altLang="en-US" sz="2000" dirty="0"/>
              <a:t> MEO) </a:t>
            </a:r>
            <a:r>
              <a:rPr lang="es-ES" altLang="en-US" sz="2000" dirty="0" smtClean="0"/>
              <a:t>and </a:t>
            </a:r>
            <a:r>
              <a:rPr lang="es-ES" altLang="en-US" sz="2000" dirty="0"/>
              <a:t>NEO</a:t>
            </a:r>
          </a:p>
        </p:txBody>
      </p:sp>
      <p:sp>
        <p:nvSpPr>
          <p:cNvPr id="92171" name="12 CuadroTexto"/>
          <p:cNvSpPr txBox="1">
            <a:spLocks noChangeArrowheads="1"/>
          </p:cNvSpPr>
          <p:nvPr/>
        </p:nvSpPr>
        <p:spPr bwMode="auto">
          <a:xfrm>
            <a:off x="708025" y="5529263"/>
            <a:ext cx="1763713" cy="40005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>
            <a:spAutoFit/>
          </a:bodyPr>
          <a:lstStyle/>
          <a:p>
            <a:pPr eaLnBrk="1" hangingPunct="1"/>
            <a:r>
              <a:rPr lang="es-ES" altLang="en-US" sz="2000"/>
              <a:t>Tracking LEO</a:t>
            </a:r>
          </a:p>
        </p:txBody>
      </p:sp>
      <p:sp>
        <p:nvSpPr>
          <p:cNvPr id="92172" name="13 CuadroTexto"/>
          <p:cNvSpPr txBox="1">
            <a:spLocks noChangeArrowheads="1"/>
          </p:cNvSpPr>
          <p:nvPr/>
        </p:nvSpPr>
        <p:spPr bwMode="auto">
          <a:xfrm>
            <a:off x="717550" y="6303963"/>
            <a:ext cx="3505200" cy="40005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>
            <a:spAutoFit/>
          </a:bodyPr>
          <a:lstStyle/>
          <a:p>
            <a:pPr eaLnBrk="1" hangingPunct="1"/>
            <a:r>
              <a:rPr lang="es-ES" altLang="en-US" sz="2000"/>
              <a:t>Surveillance NEO (VFMOs)</a:t>
            </a:r>
          </a:p>
        </p:txBody>
      </p:sp>
      <p:pic>
        <p:nvPicPr>
          <p:cNvPr id="92173" name="14 Imagen" descr="tracker1.PNG"/>
          <p:cNvPicPr>
            <a:picLocks noChangeAspect="1"/>
          </p:cNvPicPr>
          <p:nvPr/>
        </p:nvPicPr>
        <p:blipFill>
          <a:blip r:embed="rId3"/>
          <a:srcRect/>
          <a:stretch>
            <a:fillRect/>
          </a:stretch>
        </p:blipFill>
        <p:spPr bwMode="auto">
          <a:xfrm>
            <a:off x="5051425" y="3235325"/>
            <a:ext cx="2165350" cy="176053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92174" name="15 Imagen" descr="mofod-friction-fork-mount.jpg"/>
          <p:cNvPicPr>
            <a:picLocks noChangeAspect="1"/>
          </p:cNvPicPr>
          <p:nvPr/>
        </p:nvPicPr>
        <p:blipFill>
          <a:blip r:embed="rId4"/>
          <a:srcRect/>
          <a:stretch>
            <a:fillRect/>
          </a:stretch>
        </p:blipFill>
        <p:spPr bwMode="auto">
          <a:xfrm>
            <a:off x="5432425" y="5116513"/>
            <a:ext cx="1577975" cy="157797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92175" name="16 Imagen" descr="andor.png"/>
          <p:cNvPicPr>
            <a:picLocks noChangeAspect="1"/>
          </p:cNvPicPr>
          <p:nvPr/>
        </p:nvPicPr>
        <p:blipFill>
          <a:blip r:embed="rId5"/>
          <a:srcRect/>
          <a:stretch>
            <a:fillRect/>
          </a:stretch>
        </p:blipFill>
        <p:spPr bwMode="auto">
          <a:xfrm>
            <a:off x="7478713" y="5181600"/>
            <a:ext cx="1414462" cy="140652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92176" name="18 Imagen" descr="apogeeU9000.jpg"/>
          <p:cNvPicPr>
            <a:picLocks noChangeAspect="1"/>
          </p:cNvPicPr>
          <p:nvPr/>
        </p:nvPicPr>
        <p:blipFill>
          <a:blip r:embed="rId6"/>
          <a:srcRect/>
          <a:stretch>
            <a:fillRect/>
          </a:stretch>
        </p:blipFill>
        <p:spPr bwMode="auto">
          <a:xfrm>
            <a:off x="7489825" y="1501775"/>
            <a:ext cx="1409700" cy="145097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92177" name="19 Imagen" descr="GEOccd.PNG"/>
          <p:cNvPicPr>
            <a:picLocks noChangeAspect="1"/>
          </p:cNvPicPr>
          <p:nvPr/>
        </p:nvPicPr>
        <p:blipFill>
          <a:blip r:embed="rId7"/>
          <a:srcRect/>
          <a:stretch>
            <a:fillRect/>
          </a:stretch>
        </p:blipFill>
        <p:spPr bwMode="auto">
          <a:xfrm>
            <a:off x="7377113" y="3309938"/>
            <a:ext cx="1614487" cy="158432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92178" name="12 CuadroTexto"/>
          <p:cNvSpPr txBox="1">
            <a:spLocks noChangeArrowheads="1"/>
          </p:cNvSpPr>
          <p:nvPr/>
        </p:nvSpPr>
        <p:spPr bwMode="auto">
          <a:xfrm>
            <a:off x="708025" y="5899150"/>
            <a:ext cx="3790950" cy="40005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>
            <a:spAutoFit/>
          </a:bodyPr>
          <a:lstStyle/>
          <a:p>
            <a:pPr eaLnBrk="1" hangingPunct="1"/>
            <a:r>
              <a:rPr lang="es-ES" altLang="en-US" sz="2000"/>
              <a:t>Research on Surveillance LEO</a:t>
            </a: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4274" name="Title 1"/>
          <p:cNvSpPr>
            <a:spLocks noGrp="1"/>
          </p:cNvSpPr>
          <p:nvPr>
            <p:ph type="title"/>
          </p:nvPr>
        </p:nvSpPr>
        <p:spPr>
          <a:xfrm>
            <a:off x="871538" y="301625"/>
            <a:ext cx="6346825" cy="620713"/>
          </a:xfrm>
        </p:spPr>
        <p:txBody>
          <a:bodyPr/>
          <a:lstStyle/>
          <a:p>
            <a:r>
              <a:rPr lang="en-GB" smtClean="0">
                <a:latin typeface="Verdana" pitchFamily="34" charset="0"/>
              </a:rPr>
              <a:t>Deimos Sky Survey (DeSS)</a:t>
            </a:r>
          </a:p>
        </p:txBody>
      </p:sp>
      <p:sp>
        <p:nvSpPr>
          <p:cNvPr id="33795" name="Text Placeholder 3"/>
          <p:cNvSpPr>
            <a:spLocks noGrp="1"/>
          </p:cNvSpPr>
          <p:nvPr>
            <p:ph type="body" sz="quarter" idx="23"/>
          </p:nvPr>
        </p:nvSpPr>
        <p:spPr>
          <a:xfrm>
            <a:off x="871538" y="2038350"/>
            <a:ext cx="7875587" cy="4117975"/>
          </a:xfrm>
        </p:spPr>
        <p:txBody>
          <a:bodyPr/>
          <a:lstStyle/>
          <a:p>
            <a:pPr>
              <a:buFont typeface="Arial" charset="0"/>
              <a:buChar char="•"/>
              <a:defRPr/>
            </a:pPr>
            <a:r>
              <a:rPr lang="en-US" dirty="0">
                <a:latin typeface="Verdana" pitchFamily="34" charset="0"/>
                <a:ea typeface="ＭＳ Ｐゴシック" pitchFamily="34" charset="-128"/>
              </a:rPr>
              <a:t>Activities executed for:</a:t>
            </a:r>
          </a:p>
          <a:p>
            <a:pPr lvl="1">
              <a:buFont typeface="Arial" charset="0"/>
              <a:buChar char="•"/>
              <a:defRPr/>
            </a:pPr>
            <a:r>
              <a:rPr lang="en-US">
                <a:latin typeface="Verdana" pitchFamily="34" charset="0"/>
                <a:ea typeface="ＭＳ Ｐゴシック" pitchFamily="34" charset="-128"/>
              </a:rPr>
              <a:t>Operators</a:t>
            </a:r>
          </a:p>
          <a:p>
            <a:pPr lvl="2">
              <a:defRPr/>
            </a:pPr>
            <a:r>
              <a:rPr lang="en-US">
                <a:latin typeface="Verdana" pitchFamily="34" charset="0"/>
                <a:ea typeface="ＭＳ Ｐゴシック" pitchFamily="34" charset="-128"/>
              </a:rPr>
              <a:t>Support daily operational activities</a:t>
            </a:r>
          </a:p>
          <a:p>
            <a:pPr lvl="3">
              <a:defRPr/>
            </a:pPr>
            <a:r>
              <a:rPr lang="en-US">
                <a:latin typeface="Verdana" pitchFamily="34" charset="0"/>
                <a:ea typeface="ＭＳ Ｐゴシック" pitchFamily="34" charset="-128"/>
              </a:rPr>
              <a:t>Orbit determination</a:t>
            </a:r>
          </a:p>
          <a:p>
            <a:pPr lvl="3">
              <a:defRPr/>
            </a:pPr>
            <a:r>
              <a:rPr lang="en-US">
                <a:latin typeface="Verdana" pitchFamily="34" charset="0"/>
                <a:ea typeface="ＭＳ Ｐゴシック" pitchFamily="34" charset="-128"/>
              </a:rPr>
              <a:t>Calibration of Ranging system </a:t>
            </a:r>
          </a:p>
          <a:p>
            <a:pPr lvl="2">
              <a:defRPr/>
            </a:pPr>
            <a:r>
              <a:rPr lang="en-US">
                <a:latin typeface="Verdana" pitchFamily="34" charset="0"/>
                <a:ea typeface="ＭＳ Ｐゴシック" pitchFamily="34" charset="-128"/>
              </a:rPr>
              <a:t>Launch &amp; LEOP support</a:t>
            </a:r>
          </a:p>
          <a:p>
            <a:pPr lvl="2">
              <a:defRPr/>
            </a:pPr>
            <a:r>
              <a:rPr lang="en-US">
                <a:latin typeface="Verdana" pitchFamily="34" charset="0"/>
                <a:ea typeface="ＭＳ Ｐゴシック" pitchFamily="34" charset="-128"/>
              </a:rPr>
              <a:t>Surveillance of neighborhood</a:t>
            </a:r>
          </a:p>
          <a:p>
            <a:pPr lvl="2">
              <a:defRPr/>
            </a:pPr>
            <a:endParaRPr lang="en-US">
              <a:latin typeface="Verdana" pitchFamily="34" charset="0"/>
              <a:ea typeface="ＭＳ Ｐゴシック" pitchFamily="34" charset="-128"/>
            </a:endParaRPr>
          </a:p>
        </p:txBody>
      </p:sp>
      <p:sp>
        <p:nvSpPr>
          <p:cNvPr id="54276" name="Text Placeholder 4"/>
          <p:cNvSpPr>
            <a:spLocks noGrp="1"/>
          </p:cNvSpPr>
          <p:nvPr>
            <p:ph type="body" sz="quarter" idx="19"/>
          </p:nvPr>
        </p:nvSpPr>
        <p:spPr>
          <a:xfrm>
            <a:off x="881063" y="1465263"/>
            <a:ext cx="7854950" cy="296862"/>
          </a:xfrm>
        </p:spPr>
        <p:txBody>
          <a:bodyPr/>
          <a:lstStyle/>
          <a:p>
            <a:r>
              <a:rPr lang="en-US" b="1" smtClean="0">
                <a:latin typeface="Verdana" pitchFamily="34" charset="0"/>
              </a:rPr>
              <a:t>Experience</a:t>
            </a:r>
          </a:p>
        </p:txBody>
      </p:sp>
      <p:pic>
        <p:nvPicPr>
          <p:cNvPr id="54277" name="Picture 2" descr="C:\Users\noso\Documents\DEIMOS\others\SpaceDebris\ObservationSite\20160522_Hispasat\Data\21ImagenesUnaPasada\Hispasat_20160523_3ObjetosVisibles.gif"/>
          <p:cNvPicPr>
            <a:picLocks noChangeAspect="1" noChangeArrowheads="1" noCrop="1"/>
          </p:cNvPicPr>
          <p:nvPr/>
        </p:nvPicPr>
        <p:blipFill>
          <a:blip r:embed="rId2"/>
          <a:srcRect/>
          <a:stretch>
            <a:fillRect/>
          </a:stretch>
        </p:blipFill>
        <p:spPr bwMode="auto">
          <a:xfrm>
            <a:off x="6553200" y="1552575"/>
            <a:ext cx="2390775" cy="239077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54278" name="Picture 2" descr="C:\Users\noso\Documents\DEIMOS\others\SpaceDebris\ObservationSite\20151130_LISAPathFinder\lisa.gif"/>
          <p:cNvPicPr>
            <a:picLocks noChangeAspect="1" noChangeArrowheads="1" noCrop="1"/>
          </p:cNvPicPr>
          <p:nvPr/>
        </p:nvPicPr>
        <p:blipFill>
          <a:blip r:embed="rId3"/>
          <a:srcRect/>
          <a:stretch>
            <a:fillRect/>
          </a:stretch>
        </p:blipFill>
        <p:spPr bwMode="auto">
          <a:xfrm>
            <a:off x="3743325" y="4248150"/>
            <a:ext cx="2371725" cy="237172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54279" name="Picture 4" descr="C:\Users\noso\Documents\DEIMOS\others\SpaceDebris\ObservationSite\20150707_Eumetsat_Launch\Images\MSG4_conjuction.gif"/>
          <p:cNvPicPr>
            <a:picLocks noChangeAspect="1" noChangeArrowheads="1" noCrop="1"/>
          </p:cNvPicPr>
          <p:nvPr/>
        </p:nvPicPr>
        <p:blipFill>
          <a:blip r:embed="rId4"/>
          <a:srcRect/>
          <a:stretch>
            <a:fillRect/>
          </a:stretch>
        </p:blipFill>
        <p:spPr bwMode="auto">
          <a:xfrm>
            <a:off x="6530975" y="4238625"/>
            <a:ext cx="2384425" cy="238442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54280" name="Picture 3" descr="C:\Documents\DEIMOS\others\SpaceDebris\ObservationSite\20150410_ESOC_visit\Animated_HYLAS2_28102014.gif"/>
          <p:cNvPicPr>
            <a:picLocks noChangeAspect="1" noChangeArrowheads="1" noCrop="1"/>
          </p:cNvPicPr>
          <p:nvPr/>
        </p:nvPicPr>
        <p:blipFill>
          <a:blip r:embed="rId5"/>
          <a:srcRect/>
          <a:stretch>
            <a:fillRect/>
          </a:stretch>
        </p:blipFill>
        <p:spPr bwMode="auto">
          <a:xfrm>
            <a:off x="390525" y="4314825"/>
            <a:ext cx="2933700" cy="220027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54281" name="TextBox 17"/>
          <p:cNvSpPr txBox="1">
            <a:spLocks noChangeArrowheads="1"/>
          </p:cNvSpPr>
          <p:nvPr/>
        </p:nvSpPr>
        <p:spPr bwMode="auto">
          <a:xfrm>
            <a:off x="3705225" y="4248150"/>
            <a:ext cx="2333625" cy="24606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>
            <a:spAutoFit/>
          </a:bodyPr>
          <a:lstStyle/>
          <a:p>
            <a:r>
              <a:rPr lang="es-ES" sz="1000" b="1">
                <a:solidFill>
                  <a:schemeClr val="accent1"/>
                </a:solidFill>
              </a:rPr>
              <a:t>Lisa Pathfinder Launch, Dec 2015</a:t>
            </a:r>
            <a:endParaRPr lang="en-GB" sz="1000" b="1">
              <a:solidFill>
                <a:schemeClr val="accent1"/>
              </a:solidFill>
            </a:endParaRPr>
          </a:p>
        </p:txBody>
      </p:sp>
      <p:sp>
        <p:nvSpPr>
          <p:cNvPr id="54282" name="TextBox 18"/>
          <p:cNvSpPr txBox="1">
            <a:spLocks noChangeArrowheads="1"/>
          </p:cNvSpPr>
          <p:nvPr/>
        </p:nvSpPr>
        <p:spPr bwMode="auto">
          <a:xfrm>
            <a:off x="6591300" y="4276725"/>
            <a:ext cx="2333625" cy="24606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>
            <a:spAutoFit/>
          </a:bodyPr>
          <a:lstStyle/>
          <a:p>
            <a:r>
              <a:rPr lang="es-ES" sz="1000">
                <a:solidFill>
                  <a:srgbClr val="F47C00"/>
                </a:solidFill>
              </a:rPr>
              <a:t>MSG4 Launch, July 2015</a:t>
            </a:r>
            <a:endParaRPr lang="en-GB" sz="1000">
              <a:solidFill>
                <a:srgbClr val="F47C00"/>
              </a:solidFill>
            </a:endParaRP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5298" name="Title 1"/>
          <p:cNvSpPr>
            <a:spLocks noGrp="1"/>
          </p:cNvSpPr>
          <p:nvPr>
            <p:ph type="title"/>
          </p:nvPr>
        </p:nvSpPr>
        <p:spPr>
          <a:xfrm>
            <a:off x="871538" y="301625"/>
            <a:ext cx="6346825" cy="620713"/>
          </a:xfrm>
        </p:spPr>
        <p:txBody>
          <a:bodyPr/>
          <a:lstStyle/>
          <a:p>
            <a:r>
              <a:rPr lang="en-GB" smtClean="0">
                <a:latin typeface="Verdana" pitchFamily="34" charset="0"/>
              </a:rPr>
              <a:t>Deimos Sky Survey (DeSS)</a:t>
            </a:r>
          </a:p>
        </p:txBody>
      </p:sp>
      <p:sp>
        <p:nvSpPr>
          <p:cNvPr id="33795" name="Text Placeholder 3"/>
          <p:cNvSpPr>
            <a:spLocks noGrp="1"/>
          </p:cNvSpPr>
          <p:nvPr>
            <p:ph type="body" sz="quarter" idx="23"/>
          </p:nvPr>
        </p:nvSpPr>
        <p:spPr>
          <a:xfrm>
            <a:off x="853607" y="1652872"/>
            <a:ext cx="5262562" cy="4117975"/>
          </a:xfrm>
        </p:spPr>
        <p:txBody>
          <a:bodyPr/>
          <a:lstStyle/>
          <a:p>
            <a:pPr>
              <a:buFont typeface="Arial" charset="0"/>
              <a:buChar char="•"/>
              <a:defRPr/>
            </a:pPr>
            <a:r>
              <a:rPr lang="en-US" dirty="0">
                <a:latin typeface="Verdana" pitchFamily="34" charset="0"/>
                <a:ea typeface="ＭＳ Ｐゴシック" pitchFamily="34" charset="-128"/>
              </a:rPr>
              <a:t>Activities executed for (II):</a:t>
            </a:r>
          </a:p>
          <a:p>
            <a:pPr lvl="1">
              <a:buFont typeface="Arial" charset="0"/>
              <a:buChar char="•"/>
              <a:defRPr/>
            </a:pPr>
            <a:r>
              <a:rPr lang="en-US" dirty="0">
                <a:latin typeface="Verdana" pitchFamily="34" charset="0"/>
                <a:ea typeface="ＭＳ Ｐゴシック" pitchFamily="34" charset="-128"/>
              </a:rPr>
              <a:t>ESA</a:t>
            </a:r>
          </a:p>
          <a:p>
            <a:pPr lvl="2">
              <a:defRPr/>
            </a:pPr>
            <a:r>
              <a:rPr lang="en-US" dirty="0">
                <a:latin typeface="Verdana" pitchFamily="34" charset="0"/>
                <a:ea typeface="ＭＳ Ｐゴシック" pitchFamily="34" charset="-128"/>
              </a:rPr>
              <a:t>Contribution to experimental campaigns on SST for catalogue and service generation</a:t>
            </a:r>
          </a:p>
          <a:p>
            <a:pPr lvl="2">
              <a:defRPr/>
            </a:pPr>
            <a:r>
              <a:rPr lang="en-US" dirty="0">
                <a:latin typeface="Verdana" pitchFamily="34" charset="0"/>
                <a:ea typeface="ＭＳ Ｐゴシック" pitchFamily="34" charset="-128"/>
              </a:rPr>
              <a:t>Contribution to NEO Center</a:t>
            </a:r>
          </a:p>
          <a:p>
            <a:pPr lvl="1">
              <a:buFont typeface="Arial" charset="0"/>
              <a:buChar char="•"/>
              <a:defRPr/>
            </a:pPr>
            <a:r>
              <a:rPr lang="en-US" dirty="0">
                <a:latin typeface="Verdana" pitchFamily="34" charset="0"/>
                <a:ea typeface="ＭＳ Ｐゴシック" pitchFamily="34" charset="-128"/>
              </a:rPr>
              <a:t>Operational SST systems</a:t>
            </a:r>
          </a:p>
          <a:p>
            <a:pPr lvl="1">
              <a:buFont typeface="Arial" charset="0"/>
              <a:buChar char="•"/>
              <a:defRPr/>
            </a:pPr>
            <a:r>
              <a:rPr lang="en-US" dirty="0">
                <a:latin typeface="Verdana" pitchFamily="34" charset="0"/>
                <a:ea typeface="ＭＳ Ｐゴシック" pitchFamily="34" charset="-128"/>
              </a:rPr>
              <a:t>Other international organizations</a:t>
            </a:r>
          </a:p>
          <a:p>
            <a:pPr lvl="2">
              <a:defRPr/>
            </a:pPr>
            <a:r>
              <a:rPr lang="en-US" dirty="0">
                <a:latin typeface="Verdana" pitchFamily="34" charset="0"/>
                <a:ea typeface="ＭＳ Ｐゴシック" pitchFamily="34" charset="-128"/>
              </a:rPr>
              <a:t>MPC (NEO field)</a:t>
            </a:r>
          </a:p>
          <a:p>
            <a:pPr lvl="2">
              <a:defRPr/>
            </a:pPr>
            <a:endParaRPr lang="en-US" dirty="0">
              <a:latin typeface="Verdana" pitchFamily="34" charset="0"/>
              <a:ea typeface="ＭＳ Ｐゴシック" pitchFamily="34" charset="-128"/>
            </a:endParaRPr>
          </a:p>
          <a:p>
            <a:pPr lvl="1">
              <a:buFont typeface="Arial" charset="0"/>
              <a:buChar char="•"/>
              <a:defRPr/>
            </a:pPr>
            <a:endParaRPr lang="en-US" dirty="0">
              <a:latin typeface="Verdana" pitchFamily="34" charset="0"/>
              <a:ea typeface="ＭＳ Ｐゴシック" pitchFamily="34" charset="-128"/>
            </a:endParaRPr>
          </a:p>
        </p:txBody>
      </p:sp>
      <p:sp>
        <p:nvSpPr>
          <p:cNvPr id="55300" name="Text Placeholder 4"/>
          <p:cNvSpPr>
            <a:spLocks noGrp="1"/>
          </p:cNvSpPr>
          <p:nvPr>
            <p:ph type="body" sz="quarter" idx="19"/>
          </p:nvPr>
        </p:nvSpPr>
        <p:spPr>
          <a:xfrm>
            <a:off x="881063" y="1268033"/>
            <a:ext cx="7854950" cy="296862"/>
          </a:xfrm>
        </p:spPr>
        <p:txBody>
          <a:bodyPr/>
          <a:lstStyle/>
          <a:p>
            <a:r>
              <a:rPr lang="en-US" b="1" dirty="0" smtClean="0">
                <a:latin typeface="Verdana" pitchFamily="34" charset="0"/>
              </a:rPr>
              <a:t>Experience</a:t>
            </a:r>
          </a:p>
        </p:txBody>
      </p:sp>
      <p:pic>
        <p:nvPicPr>
          <p:cNvPr id="55301" name="Picture 3" descr="C:\Users\noso\Documents\DEIMOS\others\SpaceDebris\ObservationSite\20151027_ObservingCacharro\NotaDePrensa\DeSS_WT1190F.gif"/>
          <p:cNvPicPr>
            <a:picLocks noChangeAspect="1" noChangeArrowheads="1" noCrop="1"/>
          </p:cNvPicPr>
          <p:nvPr/>
        </p:nvPicPr>
        <p:blipFill>
          <a:blip r:embed="rId2"/>
          <a:srcRect/>
          <a:stretch>
            <a:fillRect/>
          </a:stretch>
        </p:blipFill>
        <p:spPr bwMode="auto">
          <a:xfrm>
            <a:off x="3624263" y="4371975"/>
            <a:ext cx="2333625" cy="233362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55302" name="Picture 4" descr="C:\Users\noso\Documents\DEIMOS\others\SpaceDebris\ObservationSite\20151027_ObservingCacharro\calculosRaul\^71BBE82491107136D768E58AC4381BEB9F77E0FFB1A493EB50^pimgpsh_fullsize_distr.jpg"/>
          <p:cNvPicPr>
            <a:picLocks noChangeAspect="1" noChangeArrowheads="1"/>
          </p:cNvPicPr>
          <p:nvPr/>
        </p:nvPicPr>
        <p:blipFill>
          <a:blip r:embed="rId3"/>
          <a:srcRect/>
          <a:stretch>
            <a:fillRect/>
          </a:stretch>
        </p:blipFill>
        <p:spPr bwMode="auto">
          <a:xfrm>
            <a:off x="6134100" y="4343400"/>
            <a:ext cx="2867025" cy="235267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55303" name="Picture 6" descr="C:\Users\noso\Documents\DEIMOS\others\SpaceDebris\ObservationSite\20151027_ObservingCacharro\AstrometricData\MagVis.png"/>
          <p:cNvPicPr>
            <a:picLocks noChangeAspect="1" noChangeArrowheads="1"/>
          </p:cNvPicPr>
          <p:nvPr/>
        </p:nvPicPr>
        <p:blipFill>
          <a:blip r:embed="rId4"/>
          <a:srcRect/>
          <a:stretch>
            <a:fillRect/>
          </a:stretch>
        </p:blipFill>
        <p:spPr bwMode="auto">
          <a:xfrm>
            <a:off x="390525" y="4495800"/>
            <a:ext cx="2995613" cy="22479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55304" name="Imagen 7" descr="elecnorColorFdAz.png"/>
          <p:cNvPicPr>
            <a:picLocks noChangeAspect="1"/>
          </p:cNvPicPr>
          <p:nvPr/>
        </p:nvPicPr>
        <p:blipFill>
          <a:blip r:embed="rId5"/>
          <a:srcRect/>
          <a:stretch>
            <a:fillRect/>
          </a:stretch>
        </p:blipFill>
        <p:spPr bwMode="auto">
          <a:xfrm>
            <a:off x="5162550" y="6362700"/>
            <a:ext cx="388938" cy="1889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55305" name="5 Imagen" descr="log-300ppp (1).png"/>
          <p:cNvPicPr>
            <a:picLocks noChangeAspect="1"/>
          </p:cNvPicPr>
          <p:nvPr/>
        </p:nvPicPr>
        <p:blipFill>
          <a:blip r:embed="rId6"/>
          <a:srcRect/>
          <a:stretch>
            <a:fillRect/>
          </a:stretch>
        </p:blipFill>
        <p:spPr bwMode="auto">
          <a:xfrm>
            <a:off x="5667375" y="6286500"/>
            <a:ext cx="269875" cy="26987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55306" name="TextBox 14"/>
          <p:cNvSpPr txBox="1">
            <a:spLocks noChangeArrowheads="1"/>
          </p:cNvSpPr>
          <p:nvPr/>
        </p:nvSpPr>
        <p:spPr bwMode="auto">
          <a:xfrm>
            <a:off x="3648075" y="4524375"/>
            <a:ext cx="2333625" cy="24606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>
            <a:spAutoFit/>
          </a:bodyPr>
          <a:lstStyle/>
          <a:p>
            <a:r>
              <a:rPr lang="es-ES" sz="1000">
                <a:solidFill>
                  <a:srgbClr val="F47C00"/>
                </a:solidFill>
              </a:rPr>
              <a:t>WT1190F, October2015</a:t>
            </a:r>
            <a:endParaRPr lang="en-GB" sz="1000">
              <a:solidFill>
                <a:srgbClr val="F47C00"/>
              </a:solidFill>
            </a:endParaRPr>
          </a:p>
        </p:txBody>
      </p:sp>
      <p:pic>
        <p:nvPicPr>
          <p:cNvPr id="55307" name="Picture 2" descr="C:\Users\noso\Dropbox\DEIMOS\DeSS\ComSpOc\Observations\Tracker2-20160922-Thor 3.gif"/>
          <p:cNvPicPr>
            <a:picLocks noChangeAspect="1" noChangeArrowheads="1" noCrop="1"/>
          </p:cNvPicPr>
          <p:nvPr/>
        </p:nvPicPr>
        <p:blipFill>
          <a:blip r:embed="rId7"/>
          <a:srcRect/>
          <a:stretch>
            <a:fillRect/>
          </a:stretch>
        </p:blipFill>
        <p:spPr bwMode="auto">
          <a:xfrm>
            <a:off x="6173788" y="1416050"/>
            <a:ext cx="2889250" cy="289083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6322" name="Title 1"/>
          <p:cNvSpPr>
            <a:spLocks noGrp="1"/>
          </p:cNvSpPr>
          <p:nvPr>
            <p:ph type="title"/>
          </p:nvPr>
        </p:nvSpPr>
        <p:spPr>
          <a:xfrm>
            <a:off x="871538" y="301625"/>
            <a:ext cx="6346825" cy="620713"/>
          </a:xfrm>
        </p:spPr>
        <p:txBody>
          <a:bodyPr/>
          <a:lstStyle/>
          <a:p>
            <a:r>
              <a:rPr lang="en-GB" smtClean="0">
                <a:latin typeface="Verdana" pitchFamily="34" charset="0"/>
              </a:rPr>
              <a:t>Deimos Sky Survey (DeSS)</a:t>
            </a:r>
          </a:p>
        </p:txBody>
      </p:sp>
      <p:sp>
        <p:nvSpPr>
          <p:cNvPr id="33795" name="Text Placeholder 3"/>
          <p:cNvSpPr>
            <a:spLocks noGrp="1"/>
          </p:cNvSpPr>
          <p:nvPr>
            <p:ph type="body" sz="quarter" idx="23"/>
          </p:nvPr>
        </p:nvSpPr>
        <p:spPr>
          <a:xfrm>
            <a:off x="519113" y="2019300"/>
            <a:ext cx="7875587" cy="4117975"/>
          </a:xfrm>
        </p:spPr>
        <p:txBody>
          <a:bodyPr/>
          <a:lstStyle/>
          <a:p>
            <a:pPr>
              <a:buFont typeface="Arial" charset="0"/>
              <a:buChar char="•"/>
              <a:defRPr/>
            </a:pPr>
            <a:r>
              <a:rPr lang="en-US" dirty="0">
                <a:latin typeface="Verdana" pitchFamily="34" charset="0"/>
                <a:ea typeface="ＭＳ Ｐゴシック" pitchFamily="34" charset="-128"/>
              </a:rPr>
              <a:t>Activities executed for (III):</a:t>
            </a:r>
          </a:p>
          <a:p>
            <a:pPr lvl="1">
              <a:buFont typeface="Arial" charset="0"/>
              <a:buChar char="•"/>
              <a:defRPr/>
            </a:pPr>
            <a:r>
              <a:rPr lang="en-US">
                <a:latin typeface="Verdana" pitchFamily="34" charset="0"/>
                <a:ea typeface="ＭＳ Ｐゴシック" pitchFamily="34" charset="-128"/>
              </a:rPr>
              <a:t>Research &amp; Development</a:t>
            </a:r>
          </a:p>
          <a:p>
            <a:pPr lvl="2">
              <a:defRPr/>
            </a:pPr>
            <a:r>
              <a:rPr lang="en-US">
                <a:latin typeface="Verdana" pitchFamily="34" charset="0"/>
                <a:ea typeface="ＭＳ Ｐゴシック" pitchFamily="34" charset="-128"/>
              </a:rPr>
              <a:t>Improvement of MEO/GEO capabilities</a:t>
            </a:r>
          </a:p>
          <a:p>
            <a:pPr lvl="2">
              <a:defRPr/>
            </a:pPr>
            <a:r>
              <a:rPr lang="en-US">
                <a:latin typeface="Verdana" pitchFamily="34" charset="0"/>
                <a:ea typeface="ＭＳ Ｐゴシック" pitchFamily="34" charset="-128"/>
              </a:rPr>
              <a:t>Passive Optical Observation in LEO (tracking)</a:t>
            </a:r>
          </a:p>
          <a:p>
            <a:pPr lvl="2">
              <a:defRPr/>
            </a:pPr>
            <a:r>
              <a:rPr lang="en-US">
                <a:latin typeface="Verdana" pitchFamily="34" charset="0"/>
                <a:ea typeface="ＭＳ Ｐゴシック" pitchFamily="34" charset="-128"/>
              </a:rPr>
              <a:t>Observation of VFMO</a:t>
            </a:r>
          </a:p>
          <a:p>
            <a:pPr lvl="1">
              <a:buFont typeface="Arial" charset="0"/>
              <a:buChar char="•"/>
              <a:defRPr/>
            </a:pPr>
            <a:endParaRPr lang="en-US">
              <a:latin typeface="Verdana" pitchFamily="34" charset="0"/>
              <a:ea typeface="ＭＳ Ｐゴシック" pitchFamily="34" charset="-128"/>
            </a:endParaRPr>
          </a:p>
        </p:txBody>
      </p:sp>
      <p:sp>
        <p:nvSpPr>
          <p:cNvPr id="56324" name="Text Placeholder 4"/>
          <p:cNvSpPr>
            <a:spLocks noGrp="1"/>
          </p:cNvSpPr>
          <p:nvPr>
            <p:ph type="body" sz="quarter" idx="19"/>
          </p:nvPr>
        </p:nvSpPr>
        <p:spPr>
          <a:xfrm>
            <a:off x="881063" y="1465263"/>
            <a:ext cx="7854950" cy="296862"/>
          </a:xfrm>
        </p:spPr>
        <p:txBody>
          <a:bodyPr/>
          <a:lstStyle/>
          <a:p>
            <a:r>
              <a:rPr lang="en-US" b="1" smtClean="0">
                <a:latin typeface="Verdana" pitchFamily="34" charset="0"/>
              </a:rPr>
              <a:t>Experience</a:t>
            </a:r>
          </a:p>
        </p:txBody>
      </p:sp>
      <p:pic>
        <p:nvPicPr>
          <p:cNvPr id="56325" name="Picture 2" descr="C:\Users\noso\Documents\DEIMOS\others\SpaceDebris\ObservationSite\20160513_SLR_observation\stella-images\Animated-20160515-stella-DesS-Antsy-0.04exp-24cm@850km.gif"/>
          <p:cNvPicPr>
            <a:picLocks noChangeAspect="1" noChangeArrowheads="1" noCrop="1"/>
          </p:cNvPicPr>
          <p:nvPr/>
        </p:nvPicPr>
        <p:blipFill>
          <a:blip r:embed="rId2"/>
          <a:srcRect/>
          <a:stretch>
            <a:fillRect/>
          </a:stretch>
        </p:blipFill>
        <p:spPr bwMode="auto">
          <a:xfrm>
            <a:off x="6419850" y="1512888"/>
            <a:ext cx="2590800" cy="258921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56326" name="Picture 5" descr="C:\Users\noso\Documents\DEIMOS\projects\S4T\code\S4T\trunk\CALMA_S4T\output\20160515_cpf\08032A-antsy\ACR.png"/>
          <p:cNvPicPr>
            <a:picLocks noChangeAspect="1" noChangeArrowheads="1"/>
          </p:cNvPicPr>
          <p:nvPr/>
        </p:nvPicPr>
        <p:blipFill>
          <a:blip r:embed="rId3"/>
          <a:srcRect/>
          <a:stretch>
            <a:fillRect/>
          </a:stretch>
        </p:blipFill>
        <p:spPr bwMode="auto">
          <a:xfrm>
            <a:off x="0" y="4286250"/>
            <a:ext cx="3086100" cy="231457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56327" name="Picture 6" descr="C:\Users\noso\Documents\DEIMOS\projects\S4T\code\S4T\trunk\CALMA_S4T\output\20160515_cpf\08032A-antsy\RAcosDE.png"/>
          <p:cNvPicPr>
            <a:picLocks noChangeAspect="1" noChangeArrowheads="1"/>
          </p:cNvPicPr>
          <p:nvPr/>
        </p:nvPicPr>
        <p:blipFill>
          <a:blip r:embed="rId4"/>
          <a:srcRect/>
          <a:stretch>
            <a:fillRect/>
          </a:stretch>
        </p:blipFill>
        <p:spPr bwMode="auto">
          <a:xfrm>
            <a:off x="5867400" y="4171950"/>
            <a:ext cx="3276600" cy="245745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56328" name="Picture 7" descr="C:\Users\noso\Documents\DEIMOS\projects\S4T\code\S4T\trunk\CALMA_S4T\output\20160519_env\20160519_env\envisat-antsy_TB_-0.0006\ACR.png"/>
          <p:cNvPicPr>
            <a:picLocks noChangeAspect="1" noChangeArrowheads="1"/>
          </p:cNvPicPr>
          <p:nvPr/>
        </p:nvPicPr>
        <p:blipFill>
          <a:blip r:embed="rId5"/>
          <a:srcRect/>
          <a:stretch>
            <a:fillRect/>
          </a:stretch>
        </p:blipFill>
        <p:spPr bwMode="auto">
          <a:xfrm>
            <a:off x="3054350" y="4314825"/>
            <a:ext cx="3022600" cy="226695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6" name="8 CuadroTexto"/>
          <p:cNvSpPr txBox="1">
            <a:spLocks noChangeArrowheads="1"/>
          </p:cNvSpPr>
          <p:nvPr/>
        </p:nvSpPr>
        <p:spPr bwMode="auto">
          <a:xfrm>
            <a:off x="569913" y="1601788"/>
            <a:ext cx="1970087" cy="584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>
            <a:spAutoFit/>
          </a:bodyPr>
          <a:lstStyle/>
          <a:p>
            <a:pPr>
              <a:defRPr/>
            </a:pPr>
            <a:r>
              <a:rPr lang="es-ES" sz="1600" dirty="0" err="1">
                <a:solidFill>
                  <a:schemeClr val="tx1">
                    <a:lumMod val="95000"/>
                  </a:schemeClr>
                </a:solidFill>
                <a:latin typeface="Verdana" pitchFamily="34" charset="0"/>
                <a:ea typeface="Verdana" pitchFamily="34" charset="0"/>
                <a:cs typeface="Verdana" pitchFamily="34" charset="0"/>
              </a:rPr>
              <a:t>Observation</a:t>
            </a:r>
            <a:r>
              <a:rPr lang="es-ES" sz="1600" dirty="0">
                <a:solidFill>
                  <a:schemeClr val="tx1">
                    <a:lumMod val="95000"/>
                  </a:schemeClr>
                </a:solidFill>
                <a:latin typeface="Verdana" pitchFamily="34" charset="0"/>
                <a:ea typeface="Verdana" pitchFamily="34" charset="0"/>
                <a:cs typeface="Verdana" pitchFamily="34" charset="0"/>
              </a:rPr>
              <a:t> </a:t>
            </a:r>
            <a:r>
              <a:rPr lang="es-ES" sz="1600" dirty="0" err="1">
                <a:solidFill>
                  <a:schemeClr val="tx1">
                    <a:lumMod val="95000"/>
                  </a:schemeClr>
                </a:solidFill>
                <a:latin typeface="Verdana" pitchFamily="34" charset="0"/>
                <a:ea typeface="Verdana" pitchFamily="34" charset="0"/>
                <a:cs typeface="Verdana" pitchFamily="34" charset="0"/>
              </a:rPr>
              <a:t>Planning</a:t>
            </a:r>
            <a:endParaRPr lang="es-ES" sz="1600" dirty="0">
              <a:solidFill>
                <a:schemeClr val="tx1">
                  <a:lumMod val="95000"/>
                </a:schemeClr>
              </a:solidFill>
              <a:latin typeface="Verdana" pitchFamily="34" charset="0"/>
              <a:ea typeface="Verdana" pitchFamily="34" charset="0"/>
              <a:cs typeface="Verdana" pitchFamily="34" charset="0"/>
            </a:endParaRPr>
          </a:p>
        </p:txBody>
      </p:sp>
      <p:sp>
        <p:nvSpPr>
          <p:cNvPr id="17" name="8 CuadroTexto"/>
          <p:cNvSpPr txBox="1">
            <a:spLocks noChangeArrowheads="1"/>
          </p:cNvSpPr>
          <p:nvPr/>
        </p:nvSpPr>
        <p:spPr bwMode="auto">
          <a:xfrm>
            <a:off x="3136900" y="1719263"/>
            <a:ext cx="2292350" cy="338137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>
            <a:spAutoFit/>
          </a:bodyPr>
          <a:lstStyle/>
          <a:p>
            <a:pPr>
              <a:defRPr/>
            </a:pPr>
            <a:r>
              <a:rPr lang="es-ES" sz="1600" dirty="0">
                <a:solidFill>
                  <a:schemeClr val="tx1">
                    <a:lumMod val="95000"/>
                  </a:schemeClr>
                </a:solidFill>
                <a:latin typeface="Verdana" pitchFamily="34" charset="0"/>
                <a:ea typeface="Verdana" pitchFamily="34" charset="0"/>
                <a:cs typeface="Verdana" pitchFamily="34" charset="0"/>
              </a:rPr>
              <a:t>Sensor Control</a:t>
            </a:r>
          </a:p>
        </p:txBody>
      </p:sp>
      <p:sp>
        <p:nvSpPr>
          <p:cNvPr id="18" name="8 CuadroTexto"/>
          <p:cNvSpPr txBox="1">
            <a:spLocks noChangeArrowheads="1"/>
          </p:cNvSpPr>
          <p:nvPr/>
        </p:nvSpPr>
        <p:spPr bwMode="auto">
          <a:xfrm>
            <a:off x="6121400" y="1719263"/>
            <a:ext cx="2662238" cy="338137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>
            <a:spAutoFit/>
          </a:bodyPr>
          <a:lstStyle/>
          <a:p>
            <a:pPr>
              <a:defRPr/>
            </a:pPr>
            <a:r>
              <a:rPr lang="es-ES" sz="1600" dirty="0" err="1">
                <a:solidFill>
                  <a:schemeClr val="tx1">
                    <a:lumMod val="95000"/>
                  </a:schemeClr>
                </a:solidFill>
                <a:latin typeface="Verdana" pitchFamily="34" charset="0"/>
                <a:ea typeface="Verdana" pitchFamily="34" charset="0"/>
                <a:cs typeface="Verdana" pitchFamily="34" charset="0"/>
              </a:rPr>
              <a:t>Image</a:t>
            </a:r>
            <a:r>
              <a:rPr lang="es-ES" sz="1600" dirty="0">
                <a:solidFill>
                  <a:schemeClr val="tx1">
                    <a:lumMod val="95000"/>
                  </a:schemeClr>
                </a:solidFill>
                <a:latin typeface="Verdana" pitchFamily="34" charset="0"/>
                <a:ea typeface="Verdana" pitchFamily="34" charset="0"/>
                <a:cs typeface="Verdana" pitchFamily="34" charset="0"/>
              </a:rPr>
              <a:t> </a:t>
            </a:r>
            <a:r>
              <a:rPr lang="es-ES" sz="1600" dirty="0" err="1">
                <a:solidFill>
                  <a:schemeClr val="tx1">
                    <a:lumMod val="95000"/>
                  </a:schemeClr>
                </a:solidFill>
                <a:latin typeface="Verdana" pitchFamily="34" charset="0"/>
                <a:ea typeface="Verdana" pitchFamily="34" charset="0"/>
                <a:cs typeface="Verdana" pitchFamily="34" charset="0"/>
              </a:rPr>
              <a:t>Processing</a:t>
            </a:r>
            <a:endParaRPr lang="es-ES" sz="1600" dirty="0">
              <a:solidFill>
                <a:schemeClr val="tx1">
                  <a:lumMod val="95000"/>
                </a:schemeClr>
              </a:solidFill>
              <a:latin typeface="Verdana" pitchFamily="34" charset="0"/>
              <a:ea typeface="Verdana" pitchFamily="34" charset="0"/>
              <a:cs typeface="Verdana" pitchFamily="34" charset="0"/>
            </a:endParaRPr>
          </a:p>
        </p:txBody>
      </p:sp>
      <p:pic>
        <p:nvPicPr>
          <p:cNvPr id="57349" name="19 Imagen" descr="nigeditor2.PNG"/>
          <p:cNvPicPr>
            <a:picLocks noChangeAspect="1"/>
          </p:cNvPicPr>
          <p:nvPr/>
        </p:nvPicPr>
        <p:blipFill>
          <a:blip r:embed="rId3">
            <a:lum bright="44000" contrast="50000"/>
          </a:blip>
          <a:srcRect/>
          <a:stretch>
            <a:fillRect/>
          </a:stretch>
        </p:blipFill>
        <p:spPr bwMode="auto">
          <a:xfrm>
            <a:off x="569913" y="2211388"/>
            <a:ext cx="2349500" cy="86677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57350" name="21 Imagen" descr="tralaraultimover2.PNG"/>
          <p:cNvPicPr>
            <a:picLocks noChangeAspect="1"/>
          </p:cNvPicPr>
          <p:nvPr/>
        </p:nvPicPr>
        <p:blipFill>
          <a:blip r:embed="rId4">
            <a:lum bright="32000" contrast="36000"/>
          </a:blip>
          <a:srcRect/>
          <a:stretch>
            <a:fillRect/>
          </a:stretch>
        </p:blipFill>
        <p:spPr bwMode="auto">
          <a:xfrm>
            <a:off x="5986463" y="3629025"/>
            <a:ext cx="2295525" cy="22844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57351" name="23 Imagen" descr="debrissoft.png"/>
          <p:cNvPicPr>
            <a:picLocks noChangeAspect="1"/>
          </p:cNvPicPr>
          <p:nvPr/>
        </p:nvPicPr>
        <p:blipFill>
          <a:blip r:embed="rId5">
            <a:lum bright="-26000" contrast="22000"/>
          </a:blip>
          <a:srcRect/>
          <a:stretch>
            <a:fillRect/>
          </a:stretch>
        </p:blipFill>
        <p:spPr bwMode="auto">
          <a:xfrm>
            <a:off x="3162300" y="3629025"/>
            <a:ext cx="2371725" cy="13970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57352" name="13 Imagen" descr="chart.png"/>
          <p:cNvPicPr>
            <a:picLocks noChangeAspect="1"/>
          </p:cNvPicPr>
          <p:nvPr/>
        </p:nvPicPr>
        <p:blipFill>
          <a:blip r:embed="rId6">
            <a:lum contrast="-12000"/>
          </a:blip>
          <a:srcRect/>
          <a:stretch>
            <a:fillRect/>
          </a:stretch>
        </p:blipFill>
        <p:spPr bwMode="auto">
          <a:xfrm>
            <a:off x="569913" y="3305175"/>
            <a:ext cx="2339975" cy="159385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19" name="18 Flecha derecha"/>
          <p:cNvSpPr/>
          <p:nvPr/>
        </p:nvSpPr>
        <p:spPr bwMode="auto">
          <a:xfrm>
            <a:off x="5603875" y="1812925"/>
            <a:ext cx="381000" cy="152400"/>
          </a:xfrm>
          <a:prstGeom prst="rightArrow">
            <a:avLst/>
          </a:prstGeom>
          <a:solidFill>
            <a:srgbClr val="FF0000"/>
          </a:solidFill>
          <a:ln w="9525" cap="flat" cmpd="sng" algn="ctr">
            <a:solidFill>
              <a:schemeClr val="tx1"/>
            </a:solidFill>
            <a:prstDash val="solid"/>
            <a:round/>
            <a:headEnd type="none" w="med" len="med"/>
            <a:tailEnd type="none" w="med" len="med"/>
          </a:ln>
          <a:effectLst/>
        </p:spPr>
        <p:txBody>
          <a:bodyPr/>
          <a:lstStyle/>
          <a:p>
            <a:pPr>
              <a:defRPr/>
            </a:pPr>
            <a:endParaRPr lang="es-ES" sz="1600"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  <a:latin typeface="Verdana" pitchFamily="34" charset="0"/>
              <a:ea typeface="Verdana" pitchFamily="34" charset="0"/>
              <a:cs typeface="Verdana" pitchFamily="34" charset="0"/>
            </a:endParaRPr>
          </a:p>
        </p:txBody>
      </p:sp>
      <p:pic>
        <p:nvPicPr>
          <p:cNvPr id="57354" name="19 Imagen" descr="ejemploHUN.PNG"/>
          <p:cNvPicPr>
            <a:picLocks noChangeAspect="1"/>
          </p:cNvPicPr>
          <p:nvPr/>
        </p:nvPicPr>
        <p:blipFill>
          <a:blip r:embed="rId7"/>
          <a:srcRect/>
          <a:stretch>
            <a:fillRect/>
          </a:stretch>
        </p:blipFill>
        <p:spPr bwMode="auto">
          <a:xfrm>
            <a:off x="790575" y="5313363"/>
            <a:ext cx="4246563" cy="58102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20" name="19 Flecha derecha"/>
          <p:cNvSpPr/>
          <p:nvPr/>
        </p:nvSpPr>
        <p:spPr bwMode="auto">
          <a:xfrm>
            <a:off x="2649538" y="1812925"/>
            <a:ext cx="381000" cy="152400"/>
          </a:xfrm>
          <a:prstGeom prst="rightArrow">
            <a:avLst/>
          </a:prstGeom>
          <a:solidFill>
            <a:srgbClr val="FF0000"/>
          </a:solidFill>
          <a:ln w="9525" cap="flat" cmpd="sng" algn="ctr">
            <a:solidFill>
              <a:schemeClr val="tx1"/>
            </a:solidFill>
            <a:prstDash val="solid"/>
            <a:round/>
            <a:headEnd type="none" w="med" len="med"/>
            <a:tailEnd type="none" w="med" len="med"/>
          </a:ln>
          <a:effectLst/>
        </p:spPr>
        <p:txBody>
          <a:bodyPr/>
          <a:lstStyle/>
          <a:p>
            <a:pPr>
              <a:defRPr/>
            </a:pPr>
            <a:endParaRPr lang="es-ES" sz="1600"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  <a:latin typeface="Verdana" pitchFamily="34" charset="0"/>
              <a:ea typeface="Verdana" pitchFamily="34" charset="0"/>
              <a:cs typeface="Verdana" pitchFamily="34" charset="0"/>
            </a:endParaRPr>
          </a:p>
        </p:txBody>
      </p:sp>
      <p:sp>
        <p:nvSpPr>
          <p:cNvPr id="21" name="20 Flecha derecha"/>
          <p:cNvSpPr/>
          <p:nvPr/>
        </p:nvSpPr>
        <p:spPr bwMode="auto">
          <a:xfrm rot="10315019">
            <a:off x="5270500" y="5316538"/>
            <a:ext cx="627063" cy="158750"/>
          </a:xfrm>
          <a:prstGeom prst="rightArrow">
            <a:avLst/>
          </a:prstGeom>
          <a:solidFill>
            <a:srgbClr val="0070C0"/>
          </a:solidFill>
          <a:ln w="9525" cap="flat" cmpd="sng" algn="ctr">
            <a:solidFill>
              <a:schemeClr val="tx1"/>
            </a:solidFill>
            <a:prstDash val="solid"/>
            <a:round/>
            <a:headEnd type="none" w="med" len="med"/>
            <a:tailEnd type="none" w="med" len="med"/>
          </a:ln>
          <a:effectLst/>
        </p:spPr>
        <p:txBody>
          <a:bodyPr/>
          <a:lstStyle/>
          <a:p>
            <a:pPr>
              <a:defRPr/>
            </a:pPr>
            <a:endParaRPr lang="es-ES" sz="1600"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  <a:latin typeface="Verdana" pitchFamily="34" charset="0"/>
              <a:ea typeface="Verdana" pitchFamily="34" charset="0"/>
              <a:cs typeface="Verdana" pitchFamily="34" charset="0"/>
            </a:endParaRPr>
          </a:p>
        </p:txBody>
      </p:sp>
      <p:sp>
        <p:nvSpPr>
          <p:cNvPr id="22" name="8 CuadroTexto"/>
          <p:cNvSpPr txBox="1">
            <a:spLocks noChangeArrowheads="1"/>
          </p:cNvSpPr>
          <p:nvPr/>
        </p:nvSpPr>
        <p:spPr bwMode="auto">
          <a:xfrm>
            <a:off x="2797175" y="1263650"/>
            <a:ext cx="3324225" cy="33813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>
            <a:spAutoFit/>
          </a:bodyPr>
          <a:lstStyle/>
          <a:p>
            <a:pPr>
              <a:defRPr/>
            </a:pPr>
            <a:r>
              <a:rPr lang="es-ES" sz="1600" b="1" dirty="0" err="1">
                <a:solidFill>
                  <a:schemeClr val="bg1">
                    <a:lumMod val="65000"/>
                  </a:schemeClr>
                </a:solidFill>
                <a:latin typeface="Verdana" pitchFamily="34" charset="0"/>
                <a:ea typeface="Verdana" pitchFamily="34" charset="0"/>
                <a:cs typeface="Verdana" pitchFamily="34" charset="0"/>
              </a:rPr>
              <a:t>Autonomous</a:t>
            </a:r>
            <a:r>
              <a:rPr lang="es-ES" sz="1600" b="1" dirty="0">
                <a:solidFill>
                  <a:schemeClr val="bg1">
                    <a:lumMod val="65000"/>
                  </a:schemeClr>
                </a:solidFill>
                <a:latin typeface="Verdana" pitchFamily="34" charset="0"/>
                <a:ea typeface="Verdana" pitchFamily="34" charset="0"/>
                <a:cs typeface="Verdana" pitchFamily="34" charset="0"/>
              </a:rPr>
              <a:t> </a:t>
            </a:r>
            <a:r>
              <a:rPr lang="es-ES" sz="1600" b="1" dirty="0" err="1">
                <a:solidFill>
                  <a:schemeClr val="bg1">
                    <a:lumMod val="65000"/>
                  </a:schemeClr>
                </a:solidFill>
                <a:latin typeface="Verdana" pitchFamily="34" charset="0"/>
                <a:ea typeface="Verdana" pitchFamily="34" charset="0"/>
                <a:cs typeface="Verdana" pitchFamily="34" charset="0"/>
              </a:rPr>
              <a:t>Process</a:t>
            </a:r>
            <a:endParaRPr lang="es-ES" sz="1600" b="1" dirty="0">
              <a:solidFill>
                <a:schemeClr val="bg1">
                  <a:lumMod val="65000"/>
                </a:schemeClr>
              </a:solidFill>
              <a:latin typeface="Verdana" pitchFamily="34" charset="0"/>
              <a:ea typeface="Verdana" pitchFamily="34" charset="0"/>
              <a:cs typeface="Verdana" pitchFamily="34" charset="0"/>
            </a:endParaRPr>
          </a:p>
        </p:txBody>
      </p:sp>
      <p:sp>
        <p:nvSpPr>
          <p:cNvPr id="57358" name="1 Título"/>
          <p:cNvSpPr txBox="1">
            <a:spLocks/>
          </p:cNvSpPr>
          <p:nvPr/>
        </p:nvSpPr>
        <p:spPr bwMode="auto">
          <a:xfrm>
            <a:off x="725488" y="292100"/>
            <a:ext cx="5532437" cy="41433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lIns="0" tIns="0" rIns="0" bIns="0"/>
          <a:lstStyle/>
          <a:p>
            <a:pPr defTabSz="457200"/>
            <a:r>
              <a:rPr lang="es-ES" altLang="es-ES" sz="1800" b="1">
                <a:solidFill>
                  <a:srgbClr val="003F87"/>
                </a:solidFill>
                <a:latin typeface="Verdana" pitchFamily="34" charset="0"/>
              </a:rPr>
              <a:t>Planning Observations-&gt; Measurements</a:t>
            </a:r>
          </a:p>
        </p:txBody>
      </p:sp>
      <p:sp>
        <p:nvSpPr>
          <p:cNvPr id="25" name="8 CuadroTexto"/>
          <p:cNvSpPr txBox="1">
            <a:spLocks noChangeArrowheads="1"/>
          </p:cNvSpPr>
          <p:nvPr/>
        </p:nvSpPr>
        <p:spPr bwMode="auto">
          <a:xfrm>
            <a:off x="1441450" y="6022975"/>
            <a:ext cx="7121525" cy="33813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>
            <a:spAutoFit/>
          </a:bodyPr>
          <a:lstStyle/>
          <a:p>
            <a:pPr>
              <a:defRPr/>
            </a:pPr>
            <a:r>
              <a:rPr lang="es-ES" sz="1600" b="1" dirty="0">
                <a:solidFill>
                  <a:schemeClr val="bg1">
                    <a:lumMod val="65000"/>
                  </a:schemeClr>
                </a:solidFill>
                <a:latin typeface="Verdana" pitchFamily="34" charset="0"/>
                <a:ea typeface="Verdana" pitchFamily="34" charset="0"/>
                <a:cs typeface="Verdana" pitchFamily="34" charset="0"/>
              </a:rPr>
              <a:t>Data </a:t>
            </a:r>
            <a:r>
              <a:rPr lang="es-ES" sz="1600" b="1" dirty="0" err="1">
                <a:solidFill>
                  <a:schemeClr val="bg1">
                    <a:lumMod val="65000"/>
                  </a:schemeClr>
                </a:solidFill>
                <a:latin typeface="Verdana" pitchFamily="34" charset="0"/>
                <a:ea typeface="Verdana" pitchFamily="34" charset="0"/>
                <a:cs typeface="Verdana" pitchFamily="34" charset="0"/>
              </a:rPr>
              <a:t>product</a:t>
            </a:r>
            <a:r>
              <a:rPr lang="es-ES" sz="1600" b="1" dirty="0">
                <a:solidFill>
                  <a:schemeClr val="bg1">
                    <a:lumMod val="65000"/>
                  </a:schemeClr>
                </a:solidFill>
                <a:latin typeface="Verdana" pitchFamily="34" charset="0"/>
                <a:ea typeface="Verdana" pitchFamily="34" charset="0"/>
                <a:cs typeface="Verdana" pitchFamily="34" charset="0"/>
              </a:rPr>
              <a:t>: </a:t>
            </a:r>
            <a:r>
              <a:rPr lang="es-ES" sz="1600" b="1" dirty="0" err="1">
                <a:solidFill>
                  <a:schemeClr val="bg1">
                    <a:lumMod val="65000"/>
                  </a:schemeClr>
                </a:solidFill>
                <a:latin typeface="Verdana" pitchFamily="34" charset="0"/>
                <a:ea typeface="Verdana" pitchFamily="34" charset="0"/>
                <a:cs typeface="Verdana" pitchFamily="34" charset="0"/>
              </a:rPr>
              <a:t>Astrometric</a:t>
            </a:r>
            <a:r>
              <a:rPr lang="es-ES" sz="1600" b="1" dirty="0">
                <a:solidFill>
                  <a:schemeClr val="bg1">
                    <a:lumMod val="65000"/>
                  </a:schemeClr>
                </a:solidFill>
                <a:latin typeface="Verdana" pitchFamily="34" charset="0"/>
                <a:ea typeface="Verdana" pitchFamily="34" charset="0"/>
                <a:cs typeface="Verdana" pitchFamily="34" charset="0"/>
              </a:rPr>
              <a:t> &amp; </a:t>
            </a:r>
            <a:r>
              <a:rPr lang="es-ES" sz="1600" b="1" dirty="0" err="1">
                <a:solidFill>
                  <a:schemeClr val="bg1">
                    <a:lumMod val="65000"/>
                  </a:schemeClr>
                </a:solidFill>
                <a:latin typeface="Verdana" pitchFamily="34" charset="0"/>
                <a:ea typeface="Verdana" pitchFamily="34" charset="0"/>
                <a:cs typeface="Verdana" pitchFamily="34" charset="0"/>
              </a:rPr>
              <a:t>Photometric</a:t>
            </a:r>
            <a:r>
              <a:rPr lang="es-ES" sz="1600" b="1" dirty="0">
                <a:solidFill>
                  <a:schemeClr val="bg1">
                    <a:lumMod val="65000"/>
                  </a:schemeClr>
                </a:solidFill>
                <a:latin typeface="Verdana" pitchFamily="34" charset="0"/>
                <a:ea typeface="Verdana" pitchFamily="34" charset="0"/>
                <a:cs typeface="Verdana" pitchFamily="34" charset="0"/>
              </a:rPr>
              <a:t> </a:t>
            </a:r>
            <a:r>
              <a:rPr lang="es-ES" sz="1600" b="1" dirty="0" err="1">
                <a:solidFill>
                  <a:schemeClr val="bg1">
                    <a:lumMod val="65000"/>
                  </a:schemeClr>
                </a:solidFill>
                <a:latin typeface="Verdana" pitchFamily="34" charset="0"/>
                <a:ea typeface="Verdana" pitchFamily="34" charset="0"/>
                <a:cs typeface="Verdana" pitchFamily="34" charset="0"/>
              </a:rPr>
              <a:t>measurements</a:t>
            </a:r>
            <a:r>
              <a:rPr lang="es-ES" sz="1600" b="1" dirty="0">
                <a:solidFill>
                  <a:schemeClr val="bg1">
                    <a:lumMod val="65000"/>
                  </a:schemeClr>
                </a:solidFill>
                <a:latin typeface="Verdana" pitchFamily="34" charset="0"/>
                <a:ea typeface="Verdana" pitchFamily="34" charset="0"/>
                <a:cs typeface="Verdana" pitchFamily="34" charset="0"/>
              </a:rPr>
              <a:t> </a:t>
            </a:r>
          </a:p>
        </p:txBody>
      </p:sp>
      <p:sp>
        <p:nvSpPr>
          <p:cNvPr id="23" name="22 Rectángulo"/>
          <p:cNvSpPr/>
          <p:nvPr/>
        </p:nvSpPr>
        <p:spPr>
          <a:xfrm>
            <a:off x="738188" y="5273675"/>
            <a:ext cx="4341812" cy="644525"/>
          </a:xfrm>
          <a:prstGeom prst="rect">
            <a:avLst/>
          </a:prstGeom>
          <a:noFill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>
              <a:defRPr/>
            </a:pPr>
            <a:endParaRPr lang="es-ES"/>
          </a:p>
        </p:txBody>
      </p:sp>
      <p:pic>
        <p:nvPicPr>
          <p:cNvPr id="57361" name="Picture 1"/>
          <p:cNvPicPr>
            <a:picLocks noChangeAspect="1"/>
          </p:cNvPicPr>
          <p:nvPr/>
        </p:nvPicPr>
        <p:blipFill>
          <a:blip r:embed="rId8"/>
          <a:srcRect/>
          <a:stretch>
            <a:fillRect/>
          </a:stretch>
        </p:blipFill>
        <p:spPr bwMode="auto">
          <a:xfrm>
            <a:off x="3162300" y="2170113"/>
            <a:ext cx="2371725" cy="133826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57362" name="Picture 3"/>
          <p:cNvPicPr>
            <a:picLocks noChangeAspect="1"/>
          </p:cNvPicPr>
          <p:nvPr/>
        </p:nvPicPr>
        <p:blipFill>
          <a:blip r:embed="rId9"/>
          <a:srcRect/>
          <a:stretch>
            <a:fillRect/>
          </a:stretch>
        </p:blipFill>
        <p:spPr bwMode="auto">
          <a:xfrm>
            <a:off x="5984875" y="2170113"/>
            <a:ext cx="2297113" cy="1296987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8370" name="Picture 2" descr="C:\Documents\DEIMOS\projects\S4T\20141222_Procesado9Dias\process2\NumberTracksObject_modified2.png"/>
          <p:cNvPicPr>
            <a:picLocks noChangeAspect="1" noChangeArrowheads="1"/>
          </p:cNvPicPr>
          <p:nvPr/>
        </p:nvPicPr>
        <p:blipFill>
          <a:blip r:embed="rId3"/>
          <a:srcRect r="8601"/>
          <a:stretch>
            <a:fillRect/>
          </a:stretch>
        </p:blipFill>
        <p:spPr bwMode="auto">
          <a:xfrm>
            <a:off x="2947988" y="3681413"/>
            <a:ext cx="2419350" cy="165417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16" name="8 CuadroTexto"/>
          <p:cNvSpPr txBox="1">
            <a:spLocks noChangeArrowheads="1"/>
          </p:cNvSpPr>
          <p:nvPr/>
        </p:nvSpPr>
        <p:spPr bwMode="auto">
          <a:xfrm>
            <a:off x="569913" y="1601788"/>
            <a:ext cx="1970087" cy="584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>
            <a:spAutoFit/>
          </a:bodyPr>
          <a:lstStyle/>
          <a:p>
            <a:pPr>
              <a:defRPr/>
            </a:pPr>
            <a:r>
              <a:rPr lang="es-ES" sz="1600" dirty="0">
                <a:solidFill>
                  <a:schemeClr val="tx1">
                    <a:lumMod val="95000"/>
                  </a:schemeClr>
                </a:solidFill>
                <a:latin typeface="Verdana" pitchFamily="34" charset="0"/>
                <a:ea typeface="Verdana" pitchFamily="34" charset="0"/>
                <a:cs typeface="Verdana" pitchFamily="34" charset="0"/>
              </a:rPr>
              <a:t>Sensor </a:t>
            </a:r>
            <a:r>
              <a:rPr lang="es-ES" sz="1600" dirty="0" err="1">
                <a:solidFill>
                  <a:schemeClr val="tx1">
                    <a:lumMod val="95000"/>
                  </a:schemeClr>
                </a:solidFill>
                <a:latin typeface="Verdana" pitchFamily="34" charset="0"/>
                <a:ea typeface="Verdana" pitchFamily="34" charset="0"/>
                <a:cs typeface="Verdana" pitchFamily="34" charset="0"/>
              </a:rPr>
              <a:t>Calibration</a:t>
            </a:r>
            <a:endParaRPr lang="es-ES" sz="1600" dirty="0">
              <a:solidFill>
                <a:schemeClr val="tx1">
                  <a:lumMod val="95000"/>
                </a:schemeClr>
              </a:solidFill>
              <a:latin typeface="Verdana" pitchFamily="34" charset="0"/>
              <a:ea typeface="Verdana" pitchFamily="34" charset="0"/>
              <a:cs typeface="Verdana" pitchFamily="34" charset="0"/>
            </a:endParaRPr>
          </a:p>
        </p:txBody>
      </p:sp>
      <p:sp>
        <p:nvSpPr>
          <p:cNvPr id="17" name="8 CuadroTexto"/>
          <p:cNvSpPr txBox="1">
            <a:spLocks noChangeArrowheads="1"/>
          </p:cNvSpPr>
          <p:nvPr/>
        </p:nvSpPr>
        <p:spPr bwMode="auto">
          <a:xfrm>
            <a:off x="3148013" y="1616075"/>
            <a:ext cx="2292350" cy="584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>
            <a:spAutoFit/>
          </a:bodyPr>
          <a:lstStyle/>
          <a:p>
            <a:pPr>
              <a:defRPr/>
            </a:pPr>
            <a:r>
              <a:rPr lang="es-ES" sz="1600" dirty="0">
                <a:solidFill>
                  <a:schemeClr val="tx1">
                    <a:lumMod val="95000"/>
                  </a:schemeClr>
                </a:solidFill>
                <a:latin typeface="Verdana" pitchFamily="34" charset="0"/>
                <a:ea typeface="Verdana" pitchFamily="34" charset="0"/>
                <a:cs typeface="Verdana" pitchFamily="34" charset="0"/>
              </a:rPr>
              <a:t>Orbital </a:t>
            </a:r>
            <a:r>
              <a:rPr lang="es-ES" sz="1600" dirty="0" err="1">
                <a:solidFill>
                  <a:schemeClr val="tx1">
                    <a:lumMod val="95000"/>
                  </a:schemeClr>
                </a:solidFill>
                <a:latin typeface="Verdana" pitchFamily="34" charset="0"/>
                <a:ea typeface="Verdana" pitchFamily="34" charset="0"/>
                <a:cs typeface="Verdana" pitchFamily="34" charset="0"/>
              </a:rPr>
              <a:t>Computation</a:t>
            </a:r>
            <a:r>
              <a:rPr lang="es-ES" sz="1600" dirty="0">
                <a:solidFill>
                  <a:schemeClr val="tx1">
                    <a:lumMod val="95000"/>
                  </a:schemeClr>
                </a:solidFill>
                <a:latin typeface="Verdana" pitchFamily="34" charset="0"/>
                <a:ea typeface="Verdana" pitchFamily="34" charset="0"/>
                <a:cs typeface="Verdana" pitchFamily="34" charset="0"/>
              </a:rPr>
              <a:t> </a:t>
            </a:r>
            <a:r>
              <a:rPr lang="es-ES" sz="1600" dirty="0" err="1">
                <a:solidFill>
                  <a:schemeClr val="tx1">
                    <a:lumMod val="95000"/>
                  </a:schemeClr>
                </a:solidFill>
                <a:latin typeface="Verdana" pitchFamily="34" charset="0"/>
                <a:ea typeface="Verdana" pitchFamily="34" charset="0"/>
                <a:cs typeface="Verdana" pitchFamily="34" charset="0"/>
              </a:rPr>
              <a:t>Cataloguing</a:t>
            </a:r>
            <a:endParaRPr lang="es-ES" sz="1600" dirty="0">
              <a:solidFill>
                <a:schemeClr val="tx1">
                  <a:lumMod val="95000"/>
                </a:schemeClr>
              </a:solidFill>
              <a:latin typeface="Verdana" pitchFamily="34" charset="0"/>
              <a:ea typeface="Verdana" pitchFamily="34" charset="0"/>
              <a:cs typeface="Verdana" pitchFamily="34" charset="0"/>
            </a:endParaRPr>
          </a:p>
        </p:txBody>
      </p:sp>
      <p:sp>
        <p:nvSpPr>
          <p:cNvPr id="18" name="8 CuadroTexto"/>
          <p:cNvSpPr txBox="1">
            <a:spLocks noChangeArrowheads="1"/>
          </p:cNvSpPr>
          <p:nvPr/>
        </p:nvSpPr>
        <p:spPr bwMode="auto">
          <a:xfrm>
            <a:off x="6121400" y="1719263"/>
            <a:ext cx="2662238" cy="338137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>
            <a:spAutoFit/>
          </a:bodyPr>
          <a:lstStyle/>
          <a:p>
            <a:pPr>
              <a:defRPr/>
            </a:pPr>
            <a:r>
              <a:rPr lang="es-ES" sz="1600" dirty="0" err="1">
                <a:solidFill>
                  <a:schemeClr val="tx1">
                    <a:lumMod val="95000"/>
                  </a:schemeClr>
                </a:solidFill>
                <a:latin typeface="Verdana" pitchFamily="34" charset="0"/>
                <a:ea typeface="Verdana" pitchFamily="34" charset="0"/>
                <a:cs typeface="Verdana" pitchFamily="34" charset="0"/>
              </a:rPr>
              <a:t>Risk</a:t>
            </a:r>
            <a:r>
              <a:rPr lang="es-ES" sz="1600" dirty="0">
                <a:solidFill>
                  <a:schemeClr val="tx1">
                    <a:lumMod val="95000"/>
                  </a:schemeClr>
                </a:solidFill>
                <a:latin typeface="Verdana" pitchFamily="34" charset="0"/>
                <a:ea typeface="Verdana" pitchFamily="34" charset="0"/>
                <a:cs typeface="Verdana" pitchFamily="34" charset="0"/>
              </a:rPr>
              <a:t> </a:t>
            </a:r>
            <a:r>
              <a:rPr lang="es-ES" sz="1600" dirty="0" err="1">
                <a:solidFill>
                  <a:schemeClr val="tx1">
                    <a:lumMod val="95000"/>
                  </a:schemeClr>
                </a:solidFill>
                <a:latin typeface="Verdana" pitchFamily="34" charset="0"/>
                <a:ea typeface="Verdana" pitchFamily="34" charset="0"/>
                <a:cs typeface="Verdana" pitchFamily="34" charset="0"/>
              </a:rPr>
              <a:t>Computation</a:t>
            </a:r>
            <a:endParaRPr lang="es-ES" sz="1600" dirty="0">
              <a:solidFill>
                <a:schemeClr val="tx1">
                  <a:lumMod val="95000"/>
                </a:schemeClr>
              </a:solidFill>
              <a:latin typeface="Verdana" pitchFamily="34" charset="0"/>
              <a:ea typeface="Verdana" pitchFamily="34" charset="0"/>
              <a:cs typeface="Verdana" pitchFamily="34" charset="0"/>
            </a:endParaRPr>
          </a:p>
        </p:txBody>
      </p:sp>
      <p:sp>
        <p:nvSpPr>
          <p:cNvPr id="19" name="18 Flecha derecha"/>
          <p:cNvSpPr/>
          <p:nvPr/>
        </p:nvSpPr>
        <p:spPr bwMode="auto">
          <a:xfrm>
            <a:off x="5603875" y="1812925"/>
            <a:ext cx="381000" cy="152400"/>
          </a:xfrm>
          <a:prstGeom prst="rightArrow">
            <a:avLst/>
          </a:prstGeom>
          <a:solidFill>
            <a:srgbClr val="FF0000"/>
          </a:solidFill>
          <a:ln w="9525" cap="flat" cmpd="sng" algn="ctr">
            <a:solidFill>
              <a:schemeClr val="tx1"/>
            </a:solidFill>
            <a:prstDash val="solid"/>
            <a:round/>
            <a:headEnd type="none" w="med" len="med"/>
            <a:tailEnd type="none" w="med" len="med"/>
          </a:ln>
          <a:effectLst/>
        </p:spPr>
        <p:txBody>
          <a:bodyPr/>
          <a:lstStyle/>
          <a:p>
            <a:pPr>
              <a:defRPr/>
            </a:pPr>
            <a:endParaRPr lang="es-ES" sz="1600"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  <a:latin typeface="Verdana" pitchFamily="34" charset="0"/>
              <a:ea typeface="Verdana" pitchFamily="34" charset="0"/>
              <a:cs typeface="Verdana" pitchFamily="34" charset="0"/>
            </a:endParaRPr>
          </a:p>
        </p:txBody>
      </p:sp>
      <p:sp>
        <p:nvSpPr>
          <p:cNvPr id="20" name="19 Flecha derecha"/>
          <p:cNvSpPr/>
          <p:nvPr/>
        </p:nvSpPr>
        <p:spPr bwMode="auto">
          <a:xfrm>
            <a:off x="2649538" y="1812925"/>
            <a:ext cx="381000" cy="152400"/>
          </a:xfrm>
          <a:prstGeom prst="rightArrow">
            <a:avLst/>
          </a:prstGeom>
          <a:solidFill>
            <a:srgbClr val="FF0000"/>
          </a:solidFill>
          <a:ln w="9525" cap="flat" cmpd="sng" algn="ctr">
            <a:solidFill>
              <a:schemeClr val="tx1"/>
            </a:solidFill>
            <a:prstDash val="solid"/>
            <a:round/>
            <a:headEnd type="none" w="med" len="med"/>
            <a:tailEnd type="none" w="med" len="med"/>
          </a:ln>
          <a:effectLst/>
        </p:spPr>
        <p:txBody>
          <a:bodyPr/>
          <a:lstStyle/>
          <a:p>
            <a:pPr>
              <a:defRPr/>
            </a:pPr>
            <a:endParaRPr lang="es-ES" sz="1600"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  <a:latin typeface="Verdana" pitchFamily="34" charset="0"/>
              <a:ea typeface="Verdana" pitchFamily="34" charset="0"/>
              <a:cs typeface="Verdana" pitchFamily="34" charset="0"/>
            </a:endParaRPr>
          </a:p>
        </p:txBody>
      </p:sp>
      <p:sp>
        <p:nvSpPr>
          <p:cNvPr id="22" name="8 CuadroTexto"/>
          <p:cNvSpPr txBox="1">
            <a:spLocks noChangeArrowheads="1"/>
          </p:cNvSpPr>
          <p:nvPr/>
        </p:nvSpPr>
        <p:spPr bwMode="auto">
          <a:xfrm>
            <a:off x="2797175" y="1263650"/>
            <a:ext cx="4102100" cy="33813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>
            <a:spAutoFit/>
          </a:bodyPr>
          <a:lstStyle/>
          <a:p>
            <a:pPr>
              <a:defRPr/>
            </a:pPr>
            <a:r>
              <a:rPr lang="es-ES" sz="1600" b="1" dirty="0" err="1">
                <a:solidFill>
                  <a:schemeClr val="bg1">
                    <a:lumMod val="65000"/>
                  </a:schemeClr>
                </a:solidFill>
                <a:latin typeface="Verdana" pitchFamily="34" charset="0"/>
                <a:ea typeface="Verdana" pitchFamily="34" charset="0"/>
                <a:cs typeface="Verdana" pitchFamily="34" charset="0"/>
              </a:rPr>
              <a:t>Semi-autonomous</a:t>
            </a:r>
            <a:r>
              <a:rPr lang="es-ES" sz="1600" b="1" dirty="0">
                <a:solidFill>
                  <a:schemeClr val="bg1">
                    <a:lumMod val="65000"/>
                  </a:schemeClr>
                </a:solidFill>
                <a:latin typeface="Verdana" pitchFamily="34" charset="0"/>
                <a:ea typeface="Verdana" pitchFamily="34" charset="0"/>
                <a:cs typeface="Verdana" pitchFamily="34" charset="0"/>
              </a:rPr>
              <a:t> </a:t>
            </a:r>
            <a:r>
              <a:rPr lang="es-ES" sz="1600" b="1" dirty="0" err="1">
                <a:solidFill>
                  <a:schemeClr val="bg1">
                    <a:lumMod val="65000"/>
                  </a:schemeClr>
                </a:solidFill>
                <a:latin typeface="Verdana" pitchFamily="34" charset="0"/>
                <a:ea typeface="Verdana" pitchFamily="34" charset="0"/>
                <a:cs typeface="Verdana" pitchFamily="34" charset="0"/>
              </a:rPr>
              <a:t>process</a:t>
            </a:r>
            <a:endParaRPr lang="es-ES" sz="1600" b="1" dirty="0">
              <a:solidFill>
                <a:schemeClr val="bg1">
                  <a:lumMod val="65000"/>
                </a:schemeClr>
              </a:solidFill>
              <a:latin typeface="Verdana" pitchFamily="34" charset="0"/>
              <a:ea typeface="Verdana" pitchFamily="34" charset="0"/>
              <a:cs typeface="Verdana" pitchFamily="34" charset="0"/>
            </a:endParaRPr>
          </a:p>
        </p:txBody>
      </p:sp>
      <p:sp>
        <p:nvSpPr>
          <p:cNvPr id="58377" name="1 Título"/>
          <p:cNvSpPr txBox="1">
            <a:spLocks/>
          </p:cNvSpPr>
          <p:nvPr/>
        </p:nvSpPr>
        <p:spPr bwMode="auto">
          <a:xfrm>
            <a:off x="792163" y="303213"/>
            <a:ext cx="5116512" cy="414337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lIns="0" tIns="0" rIns="0" bIns="0"/>
          <a:lstStyle/>
          <a:p>
            <a:pPr defTabSz="457200"/>
            <a:r>
              <a:rPr lang="es-ES" altLang="es-ES" sz="1800" b="1">
                <a:solidFill>
                  <a:srgbClr val="003F87"/>
                </a:solidFill>
                <a:latin typeface="Verdana" pitchFamily="34" charset="0"/>
              </a:rPr>
              <a:t>From Measurements to</a:t>
            </a:r>
          </a:p>
          <a:p>
            <a:pPr defTabSz="457200"/>
            <a:r>
              <a:rPr lang="es-ES" altLang="es-ES" sz="1800" b="1">
                <a:solidFill>
                  <a:srgbClr val="003F87"/>
                </a:solidFill>
                <a:latin typeface="Verdana" pitchFamily="34" charset="0"/>
              </a:rPr>
              <a:t> Orbital Information &amp; Services</a:t>
            </a:r>
          </a:p>
        </p:txBody>
      </p:sp>
      <p:pic>
        <p:nvPicPr>
          <p:cNvPr id="58378" name="Picture 50" descr="C:\DeSS\CALIBRACIONES\NUEVAS_CALS\20150805-antsy\20150805-antsy-navstar64_TimeBias-09\RADE_DCM.png"/>
          <p:cNvPicPr>
            <a:picLocks noChangeAspect="1" noChangeArrowheads="1"/>
          </p:cNvPicPr>
          <p:nvPr/>
        </p:nvPicPr>
        <p:blipFill>
          <a:blip r:embed="rId4"/>
          <a:srcRect/>
          <a:stretch>
            <a:fillRect/>
          </a:stretch>
        </p:blipFill>
        <p:spPr bwMode="auto">
          <a:xfrm>
            <a:off x="0" y="4119563"/>
            <a:ext cx="1954213" cy="146685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58379" name="Picture 51" descr="C:\DeSS\CALIBRACIONES\NUEVAS_CALS\20150805-antsy\20150805-antsy-navstar64_TimeBias0\RADE_DCM.png"/>
          <p:cNvPicPr>
            <a:picLocks noChangeAspect="1" noChangeArrowheads="1"/>
          </p:cNvPicPr>
          <p:nvPr/>
        </p:nvPicPr>
        <p:blipFill>
          <a:blip r:embed="rId5"/>
          <a:srcRect/>
          <a:stretch>
            <a:fillRect/>
          </a:stretch>
        </p:blipFill>
        <p:spPr bwMode="auto">
          <a:xfrm>
            <a:off x="0" y="2184400"/>
            <a:ext cx="1963738" cy="1473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58380" name="Picture 1" descr="antsy_navst69-alog-cross"/>
          <p:cNvPicPr>
            <a:picLocks noChangeAspect="1" noChangeArrowheads="1"/>
          </p:cNvPicPr>
          <p:nvPr/>
        </p:nvPicPr>
        <p:blipFill>
          <a:blip r:embed="rId6"/>
          <a:srcRect/>
          <a:stretch>
            <a:fillRect/>
          </a:stretch>
        </p:blipFill>
        <p:spPr bwMode="auto">
          <a:xfrm>
            <a:off x="1069975" y="2947988"/>
            <a:ext cx="1839913" cy="1204912"/>
          </a:xfrm>
          <a:prstGeom prst="rect">
            <a:avLst/>
          </a:prstGeom>
          <a:noFill/>
          <a:ln w="9525">
            <a:solidFill>
              <a:schemeClr val="accent1"/>
            </a:solidFill>
            <a:miter lim="800000"/>
            <a:headEnd/>
            <a:tailEnd/>
          </a:ln>
        </p:spPr>
      </p:pic>
      <p:pic>
        <p:nvPicPr>
          <p:cNvPr id="58381" name="Picture 2" descr="antsy_navst69-alog-cross-bias0"/>
          <p:cNvPicPr>
            <a:picLocks noChangeAspect="1" noChangeArrowheads="1"/>
          </p:cNvPicPr>
          <p:nvPr/>
        </p:nvPicPr>
        <p:blipFill>
          <a:blip r:embed="rId7"/>
          <a:srcRect/>
          <a:stretch>
            <a:fillRect/>
          </a:stretch>
        </p:blipFill>
        <p:spPr bwMode="auto">
          <a:xfrm>
            <a:off x="1089025" y="5108575"/>
            <a:ext cx="1830388" cy="1149350"/>
          </a:xfrm>
          <a:prstGeom prst="rect">
            <a:avLst/>
          </a:prstGeom>
          <a:noFill/>
          <a:ln w="9525">
            <a:solidFill>
              <a:schemeClr val="accent1"/>
            </a:solidFill>
            <a:miter lim="800000"/>
            <a:headEnd/>
            <a:tailEnd/>
          </a:ln>
        </p:spPr>
      </p:pic>
      <p:pic>
        <p:nvPicPr>
          <p:cNvPr id="58382" name="Picture 3"/>
          <p:cNvPicPr>
            <a:picLocks noChangeAspect="1" noChangeArrowheads="1"/>
          </p:cNvPicPr>
          <p:nvPr/>
        </p:nvPicPr>
        <p:blipFill>
          <a:blip r:embed="rId8"/>
          <a:srcRect/>
          <a:stretch>
            <a:fillRect/>
          </a:stretch>
        </p:blipFill>
        <p:spPr bwMode="auto">
          <a:xfrm>
            <a:off x="3001963" y="5221288"/>
            <a:ext cx="2417762" cy="1506537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58383" name="Picture 2"/>
          <p:cNvPicPr>
            <a:picLocks noChangeAspect="1" noChangeArrowheads="1"/>
          </p:cNvPicPr>
          <p:nvPr/>
        </p:nvPicPr>
        <p:blipFill>
          <a:blip r:embed="rId9"/>
          <a:srcRect/>
          <a:stretch>
            <a:fillRect/>
          </a:stretch>
        </p:blipFill>
        <p:spPr bwMode="auto">
          <a:xfrm>
            <a:off x="3065463" y="2193925"/>
            <a:ext cx="2173287" cy="163036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58384" name="Picture 2" descr="C:\Users\RLAA.DEIMOS-SPACE\Desktop\IFEST\output\impulsesFirst.png"/>
          <p:cNvPicPr>
            <a:picLocks noChangeAspect="1" noChangeArrowheads="1"/>
          </p:cNvPicPr>
          <p:nvPr/>
        </p:nvPicPr>
        <p:blipFill>
          <a:blip r:embed="rId10"/>
          <a:srcRect/>
          <a:stretch>
            <a:fillRect/>
          </a:stretch>
        </p:blipFill>
        <p:spPr bwMode="auto">
          <a:xfrm>
            <a:off x="6124575" y="5292725"/>
            <a:ext cx="2087563" cy="156527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58385" name="Picture 12" descr="CovariancesTwoObjects_TCA_1"/>
          <p:cNvPicPr>
            <a:picLocks noChangeAspect="1" noChangeArrowheads="1"/>
          </p:cNvPicPr>
          <p:nvPr/>
        </p:nvPicPr>
        <p:blipFill>
          <a:blip r:embed="rId11"/>
          <a:srcRect/>
          <a:stretch>
            <a:fillRect/>
          </a:stretch>
        </p:blipFill>
        <p:spPr bwMode="auto">
          <a:xfrm>
            <a:off x="5268913" y="2117725"/>
            <a:ext cx="2025650" cy="151923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58386" name="Picture 11" descr="BplaneProbDensity_TCA_1"/>
          <p:cNvPicPr>
            <a:picLocks noChangeAspect="1" noChangeArrowheads="1"/>
          </p:cNvPicPr>
          <p:nvPr/>
        </p:nvPicPr>
        <p:blipFill>
          <a:blip r:embed="rId12"/>
          <a:srcRect/>
          <a:stretch>
            <a:fillRect/>
          </a:stretch>
        </p:blipFill>
        <p:spPr bwMode="auto">
          <a:xfrm>
            <a:off x="7134225" y="2182813"/>
            <a:ext cx="2009775" cy="1506537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58387" name="Picture 11" descr="C:\Users\irpf\Desktop\recontact-2.png"/>
          <p:cNvPicPr>
            <a:picLocks noChangeAspect="1" noChangeArrowheads="1"/>
          </p:cNvPicPr>
          <p:nvPr/>
        </p:nvPicPr>
        <p:blipFill>
          <a:blip r:embed="rId13"/>
          <a:srcRect t="17400" r="20174" b="3754"/>
          <a:stretch>
            <a:fillRect/>
          </a:stretch>
        </p:blipFill>
        <p:spPr bwMode="auto">
          <a:xfrm>
            <a:off x="5376863" y="3795713"/>
            <a:ext cx="2732087" cy="1608137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58388" name="Picture 10" descr="C:\Users\irpf\Desktop\footprint-2.png"/>
          <p:cNvPicPr>
            <a:picLocks noChangeAspect="1" noChangeArrowheads="1"/>
          </p:cNvPicPr>
          <p:nvPr/>
        </p:nvPicPr>
        <p:blipFill>
          <a:blip r:embed="rId14"/>
          <a:srcRect/>
          <a:stretch>
            <a:fillRect/>
          </a:stretch>
        </p:blipFill>
        <p:spPr bwMode="auto">
          <a:xfrm>
            <a:off x="7069138" y="3841750"/>
            <a:ext cx="2074862" cy="969963"/>
          </a:xfrm>
          <a:prstGeom prst="rect">
            <a:avLst/>
          </a:prstGeom>
          <a:noFill/>
          <a:ln w="9525">
            <a:solidFill>
              <a:srgbClr val="002060"/>
            </a:solidFill>
            <a:miter lim="800000"/>
            <a:headEnd/>
            <a:tailEnd/>
          </a:ln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2466" name="Title 1"/>
          <p:cNvSpPr>
            <a:spLocks noGrp="1"/>
          </p:cNvSpPr>
          <p:nvPr>
            <p:ph type="title"/>
          </p:nvPr>
        </p:nvSpPr>
        <p:spPr>
          <a:xfrm>
            <a:off x="871538" y="301625"/>
            <a:ext cx="6346825" cy="620713"/>
          </a:xfrm>
        </p:spPr>
        <p:txBody>
          <a:bodyPr/>
          <a:lstStyle/>
          <a:p>
            <a:r>
              <a:rPr lang="es-ES" altLang="en-US" smtClean="0">
                <a:latin typeface="Verdana" pitchFamily="34" charset="0"/>
              </a:rPr>
              <a:t>DEIMOS Sky Survey </a:t>
            </a:r>
          </a:p>
        </p:txBody>
      </p:sp>
      <p:sp>
        <p:nvSpPr>
          <p:cNvPr id="62467" name="Text Placeholder 2"/>
          <p:cNvSpPr>
            <a:spLocks noGrp="1"/>
          </p:cNvSpPr>
          <p:nvPr>
            <p:ph type="body" sz="quarter" idx="19"/>
          </p:nvPr>
        </p:nvSpPr>
        <p:spPr>
          <a:xfrm>
            <a:off x="881063" y="1465263"/>
            <a:ext cx="7854950" cy="296862"/>
          </a:xfrm>
        </p:spPr>
        <p:txBody>
          <a:bodyPr/>
          <a:lstStyle/>
          <a:p>
            <a:r>
              <a:rPr lang="es-ES" altLang="en-US" smtClean="0">
                <a:latin typeface="Verdana" pitchFamily="34" charset="0"/>
              </a:rPr>
              <a:t>Image Processing: Data Outputs</a:t>
            </a:r>
          </a:p>
        </p:txBody>
      </p:sp>
      <p:sp>
        <p:nvSpPr>
          <p:cNvPr id="62468" name="Slide Number Placeholder 4"/>
          <p:cNvSpPr>
            <a:spLocks noGrp="1"/>
          </p:cNvSpPr>
          <p:nvPr>
            <p:ph type="sldNum" sz="quarter" idx="26"/>
          </p:nvPr>
        </p:nvSpPr>
        <p:spPr bwMode="auto">
          <a:noFill/>
          <a:ln>
            <a:miter lim="800000"/>
            <a:headEnd/>
            <a:tailEnd/>
          </a:ln>
        </p:spPr>
        <p:txBody>
          <a:bodyPr/>
          <a:lstStyle/>
          <a:p>
            <a:fld id="{93882EFD-D3B8-4AF7-B113-3ABA96FFDFE2}" type="slidenum">
              <a:rPr lang="es-ES_tradnl" altLang="en-US" smtClean="0"/>
              <a:pPr/>
              <a:t>17</a:t>
            </a:fld>
            <a:endParaRPr lang="es-ES_tradnl" altLang="en-US" smtClean="0"/>
          </a:p>
        </p:txBody>
      </p:sp>
      <p:sp>
        <p:nvSpPr>
          <p:cNvPr id="62469" name="Text Placeholder 3"/>
          <p:cNvSpPr txBox="1">
            <a:spLocks/>
          </p:cNvSpPr>
          <p:nvPr/>
        </p:nvSpPr>
        <p:spPr bwMode="auto">
          <a:xfrm>
            <a:off x="839788" y="1830388"/>
            <a:ext cx="4227512" cy="269716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lIns="0" tIns="0" rIns="0" bIns="0"/>
          <a:lstStyle/>
          <a:p>
            <a:pPr marL="1200150" lvl="2" indent="-285750" defTabSz="457200">
              <a:spcBef>
                <a:spcPct val="20000"/>
              </a:spcBef>
              <a:buClr>
                <a:schemeClr val="accent2"/>
              </a:buClr>
              <a:buSzPct val="130000"/>
              <a:buFont typeface="Arial" charset="0"/>
              <a:buChar char="•"/>
            </a:pPr>
            <a:endParaRPr lang="en-US" sz="1400">
              <a:latin typeface="Verdana" pitchFamily="34" charset="0"/>
            </a:endParaRPr>
          </a:p>
          <a:p>
            <a:pPr marL="342900" indent="-342900" defTabSz="457200">
              <a:spcBef>
                <a:spcPct val="20000"/>
              </a:spcBef>
              <a:spcAft>
                <a:spcPts val="1000"/>
              </a:spcAft>
              <a:buFont typeface="Arial" charset="0"/>
              <a:buChar char="•"/>
            </a:pPr>
            <a:r>
              <a:rPr lang="en-US" sz="1400">
                <a:latin typeface="Verdana" pitchFamily="34" charset="0"/>
              </a:rPr>
              <a:t>Astrometric-photometric measurements of all detected known objects in MPC, HUN formats and CCSDS for SST</a:t>
            </a:r>
            <a:endParaRPr lang="es-ES" sz="1400">
              <a:latin typeface="Verdana" pitchFamily="34" charset="0"/>
            </a:endParaRPr>
          </a:p>
          <a:p>
            <a:pPr marL="342900" indent="-342900" defTabSz="457200">
              <a:spcBef>
                <a:spcPct val="20000"/>
              </a:spcBef>
              <a:spcAft>
                <a:spcPts val="1000"/>
              </a:spcAft>
              <a:buFont typeface="Arial" charset="0"/>
              <a:buChar char="•"/>
            </a:pPr>
            <a:r>
              <a:rPr lang="en-US" sz="1400">
                <a:latin typeface="Verdana" pitchFamily="34" charset="0"/>
              </a:rPr>
              <a:t>FITs Calibrated and WCS solved Images </a:t>
            </a:r>
            <a:endParaRPr lang="es-ES" sz="1400">
              <a:latin typeface="Verdana" pitchFamily="34" charset="0"/>
            </a:endParaRPr>
          </a:p>
          <a:p>
            <a:pPr marL="342900" indent="-342900" defTabSz="457200">
              <a:spcBef>
                <a:spcPct val="20000"/>
              </a:spcBef>
              <a:spcAft>
                <a:spcPts val="1000"/>
              </a:spcAft>
              <a:buFont typeface="Arial" charset="0"/>
              <a:buChar char="•"/>
            </a:pPr>
            <a:r>
              <a:rPr lang="en-US" sz="1400">
                <a:latin typeface="Verdana" pitchFamily="34" charset="0"/>
              </a:rPr>
              <a:t>Web interface data, with  “Croppies”, plots and lists for debugging and remote checking purposes </a:t>
            </a:r>
            <a:endParaRPr lang="es-ES" sz="1400">
              <a:latin typeface="Verdana" pitchFamily="34" charset="0"/>
            </a:endParaRPr>
          </a:p>
          <a:p>
            <a:pPr marL="342900" indent="-342900" defTabSz="457200">
              <a:spcBef>
                <a:spcPct val="20000"/>
              </a:spcBef>
              <a:spcAft>
                <a:spcPts val="1000"/>
              </a:spcAft>
              <a:buFont typeface="Arial" charset="0"/>
              <a:buChar char="•"/>
            </a:pPr>
            <a:r>
              <a:rPr lang="en-US" sz="1400">
                <a:latin typeface="Verdana" pitchFamily="34" charset="0"/>
              </a:rPr>
              <a:t>Log files concerning observed results, incidences and weather conditions for each night, (observed objects, reached magnitude, FWHM evolution, pointing Accuracy)</a:t>
            </a:r>
          </a:p>
          <a:p>
            <a:pPr marL="342900" indent="-342900" defTabSz="457200">
              <a:spcBef>
                <a:spcPct val="20000"/>
              </a:spcBef>
              <a:spcAft>
                <a:spcPts val="1000"/>
              </a:spcAft>
              <a:buFont typeface="Arial" charset="0"/>
              <a:buChar char="•"/>
            </a:pPr>
            <a:r>
              <a:rPr lang="en-US" sz="1400">
                <a:latin typeface="Verdana" pitchFamily="34" charset="0"/>
              </a:rPr>
              <a:t>Astrometric accuracy: 20 ms, no bias</a:t>
            </a:r>
            <a:endParaRPr lang="es-ES" sz="1400">
              <a:latin typeface="Verdana" pitchFamily="34" charset="0"/>
            </a:endParaRPr>
          </a:p>
          <a:p>
            <a:pPr marL="800100" lvl="1" indent="-342900" defTabSz="457200">
              <a:spcBef>
                <a:spcPts val="150"/>
              </a:spcBef>
              <a:spcAft>
                <a:spcPts val="200"/>
              </a:spcAft>
              <a:buClr>
                <a:schemeClr val="accent2"/>
              </a:buClr>
              <a:buSzPct val="130000"/>
              <a:buFont typeface="Arial" charset="0"/>
              <a:buChar char="•"/>
            </a:pPr>
            <a:endParaRPr lang="en-US" sz="1400">
              <a:latin typeface="Verdana" pitchFamily="34" charset="0"/>
            </a:endParaRPr>
          </a:p>
          <a:p>
            <a:pPr marL="800100" lvl="1" indent="-342900" defTabSz="457200">
              <a:spcBef>
                <a:spcPts val="150"/>
              </a:spcBef>
              <a:spcAft>
                <a:spcPts val="200"/>
              </a:spcAft>
              <a:buClr>
                <a:schemeClr val="accent2"/>
              </a:buClr>
              <a:buSzPct val="130000"/>
              <a:buFont typeface="Arial" charset="0"/>
              <a:buChar char="•"/>
            </a:pPr>
            <a:endParaRPr lang="en-US" sz="1400">
              <a:latin typeface="Verdana" pitchFamily="34" charset="0"/>
            </a:endParaRPr>
          </a:p>
          <a:p>
            <a:pPr marL="800100" lvl="1" indent="-342900" defTabSz="457200">
              <a:spcBef>
                <a:spcPts val="150"/>
              </a:spcBef>
              <a:spcAft>
                <a:spcPts val="200"/>
              </a:spcAft>
              <a:buClr>
                <a:schemeClr val="accent2"/>
              </a:buClr>
              <a:buSzPct val="130000"/>
              <a:buFont typeface="Arial" charset="0"/>
              <a:buChar char="•"/>
            </a:pPr>
            <a:endParaRPr lang="en-US" sz="1400">
              <a:latin typeface="Verdana" pitchFamily="34" charset="0"/>
            </a:endParaRPr>
          </a:p>
          <a:p>
            <a:pPr marL="800100" lvl="1" indent="-342900" defTabSz="457200">
              <a:spcBef>
                <a:spcPct val="20000"/>
              </a:spcBef>
              <a:spcAft>
                <a:spcPts val="1000"/>
              </a:spcAft>
              <a:buFont typeface="Arial" charset="0"/>
              <a:buChar char="•"/>
            </a:pPr>
            <a:endParaRPr lang="en-US" sz="1400" b="1" u="sng">
              <a:latin typeface="Verdana" pitchFamily="34" charset="0"/>
            </a:endParaRPr>
          </a:p>
          <a:p>
            <a:pPr marL="342900" indent="-342900" defTabSz="457200">
              <a:spcBef>
                <a:spcPct val="20000"/>
              </a:spcBef>
              <a:spcAft>
                <a:spcPts val="1000"/>
              </a:spcAft>
              <a:buFont typeface="Arial" charset="0"/>
              <a:buChar char="•"/>
            </a:pPr>
            <a:endParaRPr lang="en-GB" sz="1400" b="1" u="sng">
              <a:latin typeface="Verdana" pitchFamily="34" charset="0"/>
            </a:endParaRPr>
          </a:p>
        </p:txBody>
      </p:sp>
      <p:pic>
        <p:nvPicPr>
          <p:cNvPr id="62470" name="Picture 5" descr="GLOBALSTAR"/>
          <p:cNvPicPr>
            <a:picLocks noChangeAspect="1" noChangeArrowheads="1"/>
          </p:cNvPicPr>
          <p:nvPr/>
        </p:nvPicPr>
        <p:blipFill>
          <a:blip r:embed="rId2"/>
          <a:srcRect/>
          <a:stretch>
            <a:fillRect/>
          </a:stretch>
        </p:blipFill>
        <p:spPr bwMode="auto">
          <a:xfrm>
            <a:off x="5416550" y="1481138"/>
            <a:ext cx="3478213" cy="2489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62471" name="Picture 44" descr="2011-11-27-centu1-evolution"/>
          <p:cNvPicPr>
            <a:picLocks noChangeAspect="1" noChangeArrowheads="1"/>
          </p:cNvPicPr>
          <p:nvPr/>
        </p:nvPicPr>
        <p:blipFill>
          <a:blip r:embed="rId3"/>
          <a:srcRect/>
          <a:stretch>
            <a:fillRect/>
          </a:stretch>
        </p:blipFill>
        <p:spPr bwMode="auto">
          <a:xfrm>
            <a:off x="4833938" y="4027488"/>
            <a:ext cx="2981325" cy="100012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62472" name="Picture 6" descr="2011-11-29_centu3_evolutionchart"/>
          <p:cNvPicPr>
            <a:picLocks noChangeAspect="1" noChangeArrowheads="1"/>
          </p:cNvPicPr>
          <p:nvPr/>
        </p:nvPicPr>
        <p:blipFill>
          <a:blip r:embed="rId4"/>
          <a:srcRect/>
          <a:stretch>
            <a:fillRect/>
          </a:stretch>
        </p:blipFill>
        <p:spPr bwMode="auto">
          <a:xfrm>
            <a:off x="6164263" y="4795838"/>
            <a:ext cx="2979737" cy="100012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62473" name="Rectangle 9"/>
          <p:cNvSpPr>
            <a:spLocks noChangeArrowheads="1"/>
          </p:cNvSpPr>
          <p:nvPr/>
        </p:nvSpPr>
        <p:spPr bwMode="auto">
          <a:xfrm>
            <a:off x="0" y="5773738"/>
            <a:ext cx="7245350" cy="1014412"/>
          </a:xfrm>
          <a:prstGeom prst="rect">
            <a:avLst/>
          </a:prstGeom>
          <a:solidFill>
            <a:srgbClr val="D9D9D9"/>
          </a:solidFill>
          <a:ln w="9525">
            <a:noFill/>
            <a:miter lim="800000"/>
            <a:headEnd/>
            <a:tailEnd/>
          </a:ln>
        </p:spPr>
        <p:txBody>
          <a:bodyPr anchor="ctr">
            <a:spAutoFit/>
          </a:bodyPr>
          <a:lstStyle/>
          <a:p>
            <a:pPr algn="just"/>
            <a:r>
              <a:rPr lang="en-US" sz="1000" dirty="0"/>
              <a:t>NAVST52 2015 05 04.86609019 12:52:38.93 +30:22:44.2 12.8V SS1 CENTU1 b 0010.39 14.72 03.31 002127 043 K 03010A</a:t>
            </a:r>
            <a:endParaRPr lang="es-ES" sz="800" dirty="0"/>
          </a:p>
          <a:p>
            <a:pPr algn="just"/>
            <a:r>
              <a:rPr lang="en-US" sz="1000" dirty="0"/>
              <a:t>NAVST52 2015 05 04.86624128 12:53:03.26 +30:28:23.2 12.6V SS1 CENTU1 b 0010.39 14.93 03.40 002127 043 K 03010A</a:t>
            </a:r>
            <a:endParaRPr lang="es-ES" sz="800" dirty="0"/>
          </a:p>
          <a:p>
            <a:pPr algn="just"/>
            <a:r>
              <a:rPr lang="en-US" sz="1000" dirty="0"/>
              <a:t>NAVST52 2015 05 04.86639178 12:53:27.54 +30:34:01.2 12.8V SS1 CENTU1 b 0010.39 14.97 03.55 002127 043 K 03010A</a:t>
            </a:r>
            <a:endParaRPr lang="es-ES" sz="800" dirty="0"/>
          </a:p>
          <a:p>
            <a:pPr algn="just"/>
            <a:r>
              <a:rPr lang="en-US" sz="1000" dirty="0"/>
              <a:t>NAVST52 2015 05 04.86654242 12:53:51.83 +30:39:38.9 12.7V SS1 CENTU1 b 0012.69 14.79 03.41 002126 043 K 03010A</a:t>
            </a:r>
            <a:endParaRPr lang="es-ES" sz="800" dirty="0"/>
          </a:p>
          <a:p>
            <a:pPr algn="just"/>
            <a:r>
              <a:rPr lang="en-US" sz="1000" dirty="0"/>
              <a:t>NAVST52 2015 05 04.86669289 12:54:16.17 +30:45:15.7 13.0V SS1 CENTU1 y 0012.69 14.78 03.36 002126 043 K 03010A</a:t>
            </a:r>
            <a:endParaRPr lang="es-ES" sz="800" dirty="0"/>
          </a:p>
          <a:p>
            <a:pPr algn="just"/>
            <a:r>
              <a:rPr lang="en-US" sz="1000" dirty="0"/>
              <a:t>NAVST52 2015 05 04.86684334 12:54:40.62 +30:50:52.2 12.8V SS1 CENTU1 y 0012.69 14.76 03.44 002126 043 K 03010A</a:t>
            </a:r>
            <a:endParaRPr lang="en-US" dirty="0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3490" name="Title 1"/>
          <p:cNvSpPr>
            <a:spLocks noGrp="1"/>
          </p:cNvSpPr>
          <p:nvPr>
            <p:ph type="title"/>
          </p:nvPr>
        </p:nvSpPr>
        <p:spPr>
          <a:xfrm>
            <a:off x="871538" y="301625"/>
            <a:ext cx="6346825" cy="620713"/>
          </a:xfrm>
        </p:spPr>
        <p:txBody>
          <a:bodyPr/>
          <a:lstStyle/>
          <a:p>
            <a:r>
              <a:rPr lang="es-ES" altLang="en-US" smtClean="0">
                <a:latin typeface="Verdana" pitchFamily="34" charset="0"/>
              </a:rPr>
              <a:t>DEIMOS Sky Survey: CALMA tool </a:t>
            </a:r>
            <a:endParaRPr lang="en-GB" smtClean="0">
              <a:latin typeface="Verdana" pitchFamily="34" charset="0"/>
            </a:endParaRPr>
          </a:p>
        </p:txBody>
      </p:sp>
      <p:sp>
        <p:nvSpPr>
          <p:cNvPr id="33795" name="Text Placeholder 3"/>
          <p:cNvSpPr>
            <a:spLocks noGrp="1"/>
          </p:cNvSpPr>
          <p:nvPr>
            <p:ph type="body" sz="quarter" idx="23"/>
          </p:nvPr>
        </p:nvSpPr>
        <p:spPr>
          <a:xfrm>
            <a:off x="871538" y="2038350"/>
            <a:ext cx="7875587" cy="4117975"/>
          </a:xfrm>
        </p:spPr>
        <p:txBody>
          <a:bodyPr/>
          <a:lstStyle/>
          <a:p>
            <a:pPr>
              <a:buFont typeface="Arial" charset="0"/>
              <a:buChar char="•"/>
              <a:defRPr/>
            </a:pPr>
            <a:r>
              <a:rPr lang="en-US" dirty="0">
                <a:latin typeface="Verdana" pitchFamily="34" charset="0"/>
                <a:ea typeface="ＭＳ Ｐゴシック" pitchFamily="34" charset="-128"/>
              </a:rPr>
              <a:t>High Orbital Regime</a:t>
            </a:r>
          </a:p>
          <a:p>
            <a:pPr lvl="1">
              <a:buFont typeface="Arial" charset="0"/>
              <a:buChar char="•"/>
              <a:defRPr/>
            </a:pPr>
            <a:r>
              <a:rPr lang="en-US">
                <a:latin typeface="Verdana" pitchFamily="34" charset="0"/>
                <a:ea typeface="ＭＳ Ｐゴシック" pitchFamily="34" charset="-128"/>
              </a:rPr>
              <a:t>High observation rate</a:t>
            </a:r>
          </a:p>
          <a:p>
            <a:pPr lvl="1">
              <a:buFont typeface="Arial" charset="0"/>
              <a:buChar char="•"/>
              <a:defRPr/>
            </a:pPr>
            <a:r>
              <a:rPr lang="en-US" err="1">
                <a:latin typeface="Verdana" pitchFamily="34" charset="0"/>
                <a:ea typeface="ＭＳ Ｐゴシック" pitchFamily="34" charset="-128"/>
              </a:rPr>
              <a:t>Astrometric</a:t>
            </a:r>
            <a:r>
              <a:rPr lang="en-US">
                <a:latin typeface="Verdana" pitchFamily="34" charset="0"/>
                <a:ea typeface="ＭＳ Ｐゴシック" pitchFamily="34" charset="-128"/>
              </a:rPr>
              <a:t> accuracy below 1 </a:t>
            </a:r>
            <a:r>
              <a:rPr lang="en-US" err="1">
                <a:latin typeface="Verdana" pitchFamily="34" charset="0"/>
                <a:ea typeface="ＭＳ Ｐゴシック" pitchFamily="34" charset="-128"/>
              </a:rPr>
              <a:t>arcsecond</a:t>
            </a:r>
            <a:endParaRPr lang="en-US">
              <a:latin typeface="Verdana" pitchFamily="34" charset="0"/>
              <a:ea typeface="ＭＳ Ｐゴシック" pitchFamily="34" charset="-128"/>
            </a:endParaRPr>
          </a:p>
          <a:p>
            <a:pPr lvl="2">
              <a:defRPr/>
            </a:pPr>
            <a:r>
              <a:rPr lang="en-US">
                <a:latin typeface="Verdana" pitchFamily="34" charset="0"/>
                <a:ea typeface="ＭＳ Ｐゴシック" pitchFamily="34" charset="-128"/>
              </a:rPr>
              <a:t>Systems internally calibrated</a:t>
            </a:r>
          </a:p>
          <a:p>
            <a:pPr lvl="2">
              <a:defRPr/>
            </a:pPr>
            <a:r>
              <a:rPr lang="en-US">
                <a:latin typeface="Verdana" pitchFamily="34" charset="0"/>
                <a:ea typeface="ＭＳ Ｐゴシック" pitchFamily="34" charset="-128"/>
              </a:rPr>
              <a:t>Our optical sensor calibration system has been used for other external sensors in the frame of other ESA/Spanish operational activities</a:t>
            </a:r>
          </a:p>
          <a:p>
            <a:pPr lvl="2">
              <a:defRPr/>
            </a:pPr>
            <a:r>
              <a:rPr lang="en-US">
                <a:latin typeface="Verdana" pitchFamily="34" charset="0"/>
                <a:ea typeface="ＭＳ Ｐゴシック" pitchFamily="34" charset="-128"/>
              </a:rPr>
              <a:t>Calibration activities ensure the quality of observations</a:t>
            </a:r>
          </a:p>
        </p:txBody>
      </p:sp>
      <p:sp>
        <p:nvSpPr>
          <p:cNvPr id="63492" name="Text Placeholder 4"/>
          <p:cNvSpPr>
            <a:spLocks noGrp="1"/>
          </p:cNvSpPr>
          <p:nvPr>
            <p:ph type="body" sz="quarter" idx="19"/>
          </p:nvPr>
        </p:nvSpPr>
        <p:spPr>
          <a:xfrm>
            <a:off x="881063" y="1465263"/>
            <a:ext cx="7854950" cy="296862"/>
          </a:xfrm>
        </p:spPr>
        <p:txBody>
          <a:bodyPr/>
          <a:lstStyle/>
          <a:p>
            <a:r>
              <a:rPr lang="en-US" b="1" smtClean="0">
                <a:latin typeface="Verdana" pitchFamily="34" charset="0"/>
              </a:rPr>
              <a:t>Observational data from our optical sensors located in Spain</a:t>
            </a:r>
          </a:p>
        </p:txBody>
      </p:sp>
      <p:sp>
        <p:nvSpPr>
          <p:cNvPr id="63493" name="Rectangle 7"/>
          <p:cNvSpPr>
            <a:spLocks noChangeArrowheads="1"/>
          </p:cNvSpPr>
          <p:nvPr/>
        </p:nvSpPr>
        <p:spPr bwMode="auto">
          <a:xfrm>
            <a:off x="704850" y="6362700"/>
            <a:ext cx="2028825" cy="30797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>
            <a:spAutoFit/>
          </a:bodyPr>
          <a:lstStyle/>
          <a:p>
            <a:r>
              <a:rPr lang="en-US" sz="1400">
                <a:latin typeface="Verdana" pitchFamily="34" charset="0"/>
              </a:rPr>
              <a:t>Surveillance sensor</a:t>
            </a:r>
          </a:p>
        </p:txBody>
      </p:sp>
      <p:sp>
        <p:nvSpPr>
          <p:cNvPr id="63494" name="Rectangle 8"/>
          <p:cNvSpPr>
            <a:spLocks noChangeArrowheads="1"/>
          </p:cNvSpPr>
          <p:nvPr/>
        </p:nvSpPr>
        <p:spPr bwMode="auto">
          <a:xfrm>
            <a:off x="3362325" y="6315075"/>
            <a:ext cx="2028825" cy="30797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>
            <a:spAutoFit/>
          </a:bodyPr>
          <a:lstStyle/>
          <a:p>
            <a:r>
              <a:rPr lang="en-US" sz="1400">
                <a:latin typeface="Verdana" pitchFamily="34" charset="0"/>
              </a:rPr>
              <a:t>Tracking sensor</a:t>
            </a:r>
          </a:p>
        </p:txBody>
      </p:sp>
      <p:pic>
        <p:nvPicPr>
          <p:cNvPr id="63495" name="Picture 9" descr="tracker-RAcosDE"/>
          <p:cNvPicPr>
            <a:picLocks noChangeAspect="1" noChangeArrowheads="1"/>
          </p:cNvPicPr>
          <p:nvPr/>
        </p:nvPicPr>
        <p:blipFill>
          <a:blip r:embed="rId2"/>
          <a:srcRect/>
          <a:stretch>
            <a:fillRect/>
          </a:stretch>
        </p:blipFill>
        <p:spPr bwMode="auto">
          <a:xfrm>
            <a:off x="2614818" y="4548188"/>
            <a:ext cx="2549525" cy="18161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graphicFrame>
        <p:nvGraphicFramePr>
          <p:cNvPr id="11" name="Table 10"/>
          <p:cNvGraphicFramePr>
            <a:graphicFrameLocks noGrp="1"/>
          </p:cNvGraphicFramePr>
          <p:nvPr/>
        </p:nvGraphicFramePr>
        <p:xfrm>
          <a:off x="5304656" y="4663829"/>
          <a:ext cx="3703689" cy="1722120"/>
        </p:xfrm>
        <a:graphic>
          <a:graphicData uri="http://schemas.openxmlformats.org/drawingml/2006/table">
            <a:tbl>
              <a:tblPr/>
              <a:tblGrid>
                <a:gridCol w="636579"/>
                <a:gridCol w="613422"/>
                <a:gridCol w="613422"/>
                <a:gridCol w="613422"/>
                <a:gridCol w="613422"/>
                <a:gridCol w="613422"/>
              </a:tblGrid>
              <a:tr h="89939">
                <a:tc>
                  <a:txBody>
                    <a:bodyPr/>
                    <a:lstStyle/>
                    <a:p>
                      <a:pPr algn="just">
                        <a:spcBef>
                          <a:spcPts val="600"/>
                        </a:spcBef>
                        <a:spcAft>
                          <a:spcPts val="0"/>
                        </a:spcAft>
                      </a:pPr>
                      <a:endParaRPr lang="en-GB" sz="900" dirty="0">
                        <a:latin typeface="Verdana"/>
                        <a:ea typeface="Times New Roman"/>
                        <a:cs typeface="Times New Roman"/>
                      </a:endParaRPr>
                    </a:p>
                  </a:txBody>
                  <a:tcPr marL="68580" marR="68580" marT="0" marB="0">
                    <a:lnL>
                      <a:noFill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>
                      <a:noFill/>
                    </a:lnT>
                    <a:lnB>
                      <a:noFill/>
                    </a:lnB>
                  </a:tcPr>
                </a:tc>
                <a:tc gridSpan="5">
                  <a:txBody>
                    <a:bodyPr/>
                    <a:lstStyle/>
                    <a:p>
                      <a:pPr algn="ctr">
                        <a:spcBef>
                          <a:spcPts val="600"/>
                        </a:spcBef>
                        <a:spcAft>
                          <a:spcPts val="0"/>
                        </a:spcAft>
                      </a:pPr>
                      <a:r>
                        <a:rPr lang="en-GB" sz="800" b="1" dirty="0" smtClean="0">
                          <a:solidFill>
                            <a:srgbClr val="FFFFFF"/>
                          </a:solidFill>
                          <a:latin typeface="Verdana"/>
                          <a:ea typeface="Times New Roman"/>
                          <a:cs typeface="Times New Roman"/>
                        </a:rPr>
                        <a:t>TRACKER Observed </a:t>
                      </a:r>
                      <a:r>
                        <a:rPr lang="en-GB" sz="800" b="1" dirty="0">
                          <a:solidFill>
                            <a:srgbClr val="FFFFFF"/>
                          </a:solidFill>
                          <a:latin typeface="Verdana"/>
                          <a:ea typeface="Times New Roman"/>
                          <a:cs typeface="Times New Roman"/>
                        </a:rPr>
                        <a:t>Residuals (</a:t>
                      </a:r>
                      <a:r>
                        <a:rPr lang="en-GB" sz="800" b="1" dirty="0" err="1">
                          <a:solidFill>
                            <a:srgbClr val="FFFFFF"/>
                          </a:solidFill>
                          <a:latin typeface="Verdana"/>
                          <a:ea typeface="Times New Roman"/>
                          <a:cs typeface="Times New Roman"/>
                        </a:rPr>
                        <a:t>arcseconds</a:t>
                      </a:r>
                      <a:r>
                        <a:rPr lang="en-GB" sz="800" b="1" dirty="0">
                          <a:solidFill>
                            <a:srgbClr val="FFFFFF"/>
                          </a:solidFill>
                          <a:latin typeface="Verdana"/>
                          <a:ea typeface="Times New Roman"/>
                          <a:cs typeface="Times New Roman"/>
                        </a:rPr>
                        <a:t>) RA / DE</a:t>
                      </a:r>
                      <a:endParaRPr lang="en-GB" sz="900" dirty="0">
                        <a:latin typeface="Verdana"/>
                        <a:ea typeface="Times New Roman"/>
                        <a:cs typeface="Times New Roman"/>
                      </a:endParaRPr>
                    </a:p>
                  </a:txBody>
                  <a:tcPr marL="68580" marR="68580" marT="0" marB="0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1F497D"/>
                    </a:solidFill>
                  </a:tcPr>
                </a:tc>
                <a:tc hMerge="1">
                  <a:txBody>
                    <a:bodyPr/>
                    <a:lstStyle/>
                    <a:p>
                      <a:endParaRPr lang="en-GB"/>
                    </a:p>
                  </a:txBody>
                  <a:tcPr/>
                </a:tc>
                <a:tc hMerge="1">
                  <a:txBody>
                    <a:bodyPr/>
                    <a:lstStyle/>
                    <a:p>
                      <a:endParaRPr lang="en-GB"/>
                    </a:p>
                  </a:txBody>
                  <a:tcPr/>
                </a:tc>
                <a:tc hMerge="1">
                  <a:txBody>
                    <a:bodyPr/>
                    <a:lstStyle/>
                    <a:p>
                      <a:endParaRPr lang="en-GB"/>
                    </a:p>
                  </a:txBody>
                  <a:tcPr/>
                </a:tc>
                <a:tc hMerge="1">
                  <a:txBody>
                    <a:bodyPr/>
                    <a:lstStyle/>
                    <a:p>
                      <a:endParaRPr lang="en-GB"/>
                    </a:p>
                  </a:txBody>
                  <a:tcPr/>
                </a:tc>
              </a:tr>
              <a:tr h="159891">
                <a:tc>
                  <a:txBody>
                    <a:bodyPr/>
                    <a:lstStyle/>
                    <a:p>
                      <a:pPr algn="just">
                        <a:spcBef>
                          <a:spcPts val="600"/>
                        </a:spcBef>
                        <a:spcAft>
                          <a:spcPts val="0"/>
                        </a:spcAft>
                      </a:pPr>
                      <a:endParaRPr lang="en-GB" sz="900">
                        <a:latin typeface="Verdana"/>
                        <a:ea typeface="Times New Roman"/>
                        <a:cs typeface="Times New Roman"/>
                      </a:endParaRPr>
                    </a:p>
                  </a:txBody>
                  <a:tcPr marL="68580" marR="68580" marT="0" marB="0">
                    <a:lnL>
                      <a:noFill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>
                      <a:noFill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>
                        <a:spcBef>
                          <a:spcPts val="600"/>
                        </a:spcBef>
                        <a:spcAft>
                          <a:spcPts val="0"/>
                        </a:spcAft>
                      </a:pPr>
                      <a:r>
                        <a:rPr lang="en-GB" sz="800" b="1">
                          <a:solidFill>
                            <a:srgbClr val="FFFFFF"/>
                          </a:solidFill>
                          <a:latin typeface="Verdana"/>
                          <a:ea typeface="Times New Roman"/>
                          <a:cs typeface="Times New Roman"/>
                        </a:rPr>
                        <a:t>NAVSTAR68</a:t>
                      </a:r>
                      <a:endParaRPr lang="en-GB" sz="900">
                        <a:latin typeface="Verdana"/>
                        <a:ea typeface="Times New Roman"/>
                        <a:cs typeface="Times New Roman"/>
                      </a:endParaRPr>
                    </a:p>
                  </a:txBody>
                  <a:tcPr marL="68580" marR="68580" marT="0" marB="0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1F497D"/>
                    </a:solidFill>
                  </a:tcPr>
                </a:tc>
                <a:tc>
                  <a:txBody>
                    <a:bodyPr/>
                    <a:lstStyle/>
                    <a:p>
                      <a:pPr algn="ctr">
                        <a:spcBef>
                          <a:spcPts val="600"/>
                        </a:spcBef>
                        <a:spcAft>
                          <a:spcPts val="0"/>
                        </a:spcAft>
                      </a:pPr>
                      <a:r>
                        <a:rPr lang="en-GB" sz="800" b="1">
                          <a:solidFill>
                            <a:srgbClr val="FFFFFF"/>
                          </a:solidFill>
                          <a:latin typeface="Verdana"/>
                          <a:ea typeface="Times New Roman"/>
                          <a:cs typeface="Times New Roman"/>
                        </a:rPr>
                        <a:t>NAVSTAR66</a:t>
                      </a:r>
                      <a:endParaRPr lang="en-GB" sz="900">
                        <a:latin typeface="Verdana"/>
                        <a:ea typeface="Times New Roman"/>
                        <a:cs typeface="Times New Roman"/>
                      </a:endParaRPr>
                    </a:p>
                  </a:txBody>
                  <a:tcPr marL="68580" marR="68580" marT="0" marB="0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1F497D"/>
                    </a:solidFill>
                  </a:tcPr>
                </a:tc>
                <a:tc>
                  <a:txBody>
                    <a:bodyPr/>
                    <a:lstStyle/>
                    <a:p>
                      <a:pPr algn="ctr">
                        <a:spcBef>
                          <a:spcPts val="600"/>
                        </a:spcBef>
                        <a:spcAft>
                          <a:spcPts val="0"/>
                        </a:spcAft>
                      </a:pPr>
                      <a:r>
                        <a:rPr lang="en-GB" sz="800" b="1">
                          <a:solidFill>
                            <a:srgbClr val="FFFFFF"/>
                          </a:solidFill>
                          <a:latin typeface="Verdana"/>
                          <a:ea typeface="Times New Roman"/>
                          <a:cs typeface="Times New Roman"/>
                        </a:rPr>
                        <a:t>NAVSTAR55</a:t>
                      </a:r>
                      <a:endParaRPr lang="en-GB" sz="900">
                        <a:latin typeface="Verdana"/>
                        <a:ea typeface="Times New Roman"/>
                        <a:cs typeface="Times New Roman"/>
                      </a:endParaRPr>
                    </a:p>
                  </a:txBody>
                  <a:tcPr marL="68580" marR="68580" marT="0" marB="0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1F497D"/>
                    </a:solidFill>
                  </a:tcPr>
                </a:tc>
                <a:tc>
                  <a:txBody>
                    <a:bodyPr/>
                    <a:lstStyle/>
                    <a:p>
                      <a:pPr algn="ctr">
                        <a:spcBef>
                          <a:spcPts val="600"/>
                        </a:spcBef>
                        <a:spcAft>
                          <a:spcPts val="0"/>
                        </a:spcAft>
                      </a:pPr>
                      <a:r>
                        <a:rPr lang="en-GB" sz="800" b="1">
                          <a:solidFill>
                            <a:srgbClr val="FFFFFF"/>
                          </a:solidFill>
                          <a:latin typeface="Verdana"/>
                          <a:ea typeface="Times New Roman"/>
                          <a:cs typeface="Times New Roman"/>
                        </a:rPr>
                        <a:t>NAVSTAR51</a:t>
                      </a:r>
                      <a:endParaRPr lang="en-GB" sz="900">
                        <a:latin typeface="Verdana"/>
                        <a:ea typeface="Times New Roman"/>
                        <a:cs typeface="Times New Roman"/>
                      </a:endParaRPr>
                    </a:p>
                  </a:txBody>
                  <a:tcPr marL="68580" marR="68580" marT="0" marB="0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1F497D"/>
                    </a:solidFill>
                  </a:tcPr>
                </a:tc>
                <a:tc>
                  <a:txBody>
                    <a:bodyPr/>
                    <a:lstStyle/>
                    <a:p>
                      <a:pPr algn="ctr">
                        <a:spcBef>
                          <a:spcPts val="600"/>
                        </a:spcBef>
                        <a:spcAft>
                          <a:spcPts val="0"/>
                        </a:spcAft>
                      </a:pPr>
                      <a:r>
                        <a:rPr lang="en-GB" sz="800" b="1">
                          <a:solidFill>
                            <a:srgbClr val="FFFFFF"/>
                          </a:solidFill>
                          <a:latin typeface="Verdana"/>
                          <a:ea typeface="Times New Roman"/>
                          <a:cs typeface="Times New Roman"/>
                        </a:rPr>
                        <a:t>NAVSTAR53</a:t>
                      </a:r>
                      <a:endParaRPr lang="en-GB" sz="900">
                        <a:latin typeface="Verdana"/>
                        <a:ea typeface="Times New Roman"/>
                        <a:cs typeface="Times New Roman"/>
                      </a:endParaRPr>
                    </a:p>
                  </a:txBody>
                  <a:tcPr marL="68580" marR="68580" marT="0" marB="0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1F497D"/>
                    </a:solidFill>
                  </a:tcPr>
                </a:tc>
              </a:tr>
              <a:tr h="89939">
                <a:tc>
                  <a:txBody>
                    <a:bodyPr/>
                    <a:lstStyle/>
                    <a:p>
                      <a:pPr algn="just">
                        <a:spcBef>
                          <a:spcPts val="600"/>
                        </a:spcBef>
                        <a:spcAft>
                          <a:spcPts val="0"/>
                        </a:spcAft>
                      </a:pPr>
                      <a:r>
                        <a:rPr lang="en-GB" sz="900" b="1" dirty="0">
                          <a:solidFill>
                            <a:srgbClr val="FFFFFF"/>
                          </a:solidFill>
                          <a:latin typeface="Verdana"/>
                          <a:ea typeface="Times New Roman"/>
                          <a:cs typeface="Times New Roman"/>
                        </a:rPr>
                        <a:t>Day</a:t>
                      </a:r>
                      <a:endParaRPr lang="en-GB" sz="900" dirty="0">
                        <a:latin typeface="Verdana"/>
                        <a:ea typeface="Times New Roman"/>
                        <a:cs typeface="Times New Roman"/>
                      </a:endParaRPr>
                    </a:p>
                  </a:txBody>
                  <a:tcPr marL="68580" marR="68580" marT="0" marB="0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1F497D"/>
                    </a:solidFill>
                  </a:tcPr>
                </a:tc>
                <a:tc>
                  <a:txBody>
                    <a:bodyPr/>
                    <a:lstStyle/>
                    <a:p>
                      <a:pPr algn="ctr">
                        <a:spcBef>
                          <a:spcPts val="600"/>
                        </a:spcBef>
                        <a:spcAft>
                          <a:spcPts val="0"/>
                        </a:spcAft>
                      </a:pPr>
                      <a:r>
                        <a:rPr lang="en-GB" sz="900" b="1">
                          <a:solidFill>
                            <a:srgbClr val="FFFFFF"/>
                          </a:solidFill>
                          <a:latin typeface="Calibri"/>
                          <a:ea typeface="Times New Roman"/>
                          <a:cs typeface="Times New Roman"/>
                        </a:rPr>
                        <a:t>03005A</a:t>
                      </a:r>
                      <a:endParaRPr lang="en-GB" sz="900">
                        <a:latin typeface="Verdana"/>
                        <a:ea typeface="Times New Roman"/>
                        <a:cs typeface="Times New Roman"/>
                      </a:endParaRPr>
                    </a:p>
                  </a:txBody>
                  <a:tcPr marL="68580" marR="68580" marT="0" marB="0" anchor="b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1F497D"/>
                    </a:solidFill>
                  </a:tcPr>
                </a:tc>
                <a:tc>
                  <a:txBody>
                    <a:bodyPr/>
                    <a:lstStyle/>
                    <a:p>
                      <a:pPr algn="ctr">
                        <a:spcBef>
                          <a:spcPts val="600"/>
                        </a:spcBef>
                        <a:spcAft>
                          <a:spcPts val="0"/>
                        </a:spcAft>
                      </a:pPr>
                      <a:r>
                        <a:rPr lang="en-GB" sz="900" b="1">
                          <a:solidFill>
                            <a:srgbClr val="FFFFFF"/>
                          </a:solidFill>
                          <a:latin typeface="Calibri"/>
                          <a:ea typeface="Times New Roman"/>
                          <a:cs typeface="Times New Roman"/>
                        </a:rPr>
                        <a:t>13023A</a:t>
                      </a:r>
                      <a:endParaRPr lang="en-GB" sz="900">
                        <a:latin typeface="Verdana"/>
                        <a:ea typeface="Times New Roman"/>
                        <a:cs typeface="Times New Roman"/>
                      </a:endParaRPr>
                    </a:p>
                  </a:txBody>
                  <a:tcPr marL="68580" marR="68580" marT="0" marB="0" anchor="b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1F497D"/>
                    </a:solidFill>
                  </a:tcPr>
                </a:tc>
                <a:tc>
                  <a:txBody>
                    <a:bodyPr/>
                    <a:lstStyle/>
                    <a:p>
                      <a:pPr algn="ctr">
                        <a:spcBef>
                          <a:spcPts val="600"/>
                        </a:spcBef>
                        <a:spcAft>
                          <a:spcPts val="0"/>
                        </a:spcAft>
                      </a:pPr>
                      <a:r>
                        <a:rPr lang="en-GB" sz="900" b="1">
                          <a:solidFill>
                            <a:srgbClr val="FFFFFF"/>
                          </a:solidFill>
                          <a:latin typeface="Calibri"/>
                          <a:ea typeface="Times New Roman"/>
                          <a:cs typeface="Times New Roman"/>
                        </a:rPr>
                        <a:t>03058A</a:t>
                      </a:r>
                      <a:endParaRPr lang="en-GB" sz="900">
                        <a:latin typeface="Verdana"/>
                        <a:ea typeface="Times New Roman"/>
                        <a:cs typeface="Times New Roman"/>
                      </a:endParaRPr>
                    </a:p>
                  </a:txBody>
                  <a:tcPr marL="68580" marR="68580" marT="0" marB="0" anchor="b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1F497D"/>
                    </a:solidFill>
                  </a:tcPr>
                </a:tc>
                <a:tc>
                  <a:txBody>
                    <a:bodyPr/>
                    <a:lstStyle/>
                    <a:p>
                      <a:pPr algn="ctr">
                        <a:spcBef>
                          <a:spcPts val="600"/>
                        </a:spcBef>
                        <a:spcAft>
                          <a:spcPts val="0"/>
                        </a:spcAft>
                      </a:pPr>
                      <a:r>
                        <a:rPr lang="en-GB" sz="900" b="1">
                          <a:solidFill>
                            <a:srgbClr val="FFFFFF"/>
                          </a:solidFill>
                          <a:latin typeface="Calibri"/>
                          <a:ea typeface="Times New Roman"/>
                          <a:cs typeface="Times New Roman"/>
                        </a:rPr>
                        <a:t>11036A</a:t>
                      </a:r>
                      <a:endParaRPr lang="en-GB" sz="900">
                        <a:latin typeface="Verdana"/>
                        <a:ea typeface="Times New Roman"/>
                        <a:cs typeface="Times New Roman"/>
                      </a:endParaRPr>
                    </a:p>
                  </a:txBody>
                  <a:tcPr marL="68580" marR="68580" marT="0" marB="0" anchor="b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1F497D"/>
                    </a:solidFill>
                  </a:tcPr>
                </a:tc>
                <a:tc>
                  <a:txBody>
                    <a:bodyPr/>
                    <a:lstStyle/>
                    <a:p>
                      <a:pPr algn="ctr">
                        <a:spcBef>
                          <a:spcPts val="600"/>
                        </a:spcBef>
                        <a:spcAft>
                          <a:spcPts val="0"/>
                        </a:spcAft>
                      </a:pPr>
                      <a:r>
                        <a:rPr lang="en-GB" sz="900" b="1">
                          <a:solidFill>
                            <a:srgbClr val="FFFFFF"/>
                          </a:solidFill>
                          <a:latin typeface="Calibri"/>
                          <a:ea typeface="Times New Roman"/>
                          <a:cs typeface="Times New Roman"/>
                        </a:rPr>
                        <a:t>04023A</a:t>
                      </a:r>
                      <a:endParaRPr lang="en-GB" sz="900">
                        <a:latin typeface="Verdana"/>
                        <a:ea typeface="Times New Roman"/>
                        <a:cs typeface="Times New Roman"/>
                      </a:endParaRPr>
                    </a:p>
                  </a:txBody>
                  <a:tcPr marL="68580" marR="68580" marT="0" marB="0" anchor="b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1F497D"/>
                    </a:solidFill>
                  </a:tcPr>
                </a:tc>
              </a:tr>
              <a:tr h="159891">
                <a:tc>
                  <a:txBody>
                    <a:bodyPr/>
                    <a:lstStyle/>
                    <a:p>
                      <a:pPr algn="ctr">
                        <a:spcBef>
                          <a:spcPts val="600"/>
                        </a:spcBef>
                        <a:spcAft>
                          <a:spcPts val="0"/>
                        </a:spcAft>
                      </a:pPr>
                      <a:r>
                        <a:rPr lang="en-GB" sz="800" b="1" dirty="0">
                          <a:solidFill>
                            <a:srgbClr val="FFFFFF"/>
                          </a:solidFill>
                          <a:latin typeface="Verdana"/>
                          <a:ea typeface="Times New Roman"/>
                          <a:cs typeface="Times New Roman"/>
                        </a:rPr>
                        <a:t>30/04/2016</a:t>
                      </a:r>
                      <a:endParaRPr lang="en-GB" sz="900" dirty="0">
                        <a:latin typeface="Verdana"/>
                        <a:ea typeface="Times New Roman"/>
                        <a:cs typeface="Times New Roman"/>
                      </a:endParaRPr>
                    </a:p>
                  </a:txBody>
                  <a:tcPr marL="68580" marR="68580" marT="0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1F497D"/>
                    </a:solidFill>
                  </a:tcPr>
                </a:tc>
                <a:tc>
                  <a:txBody>
                    <a:bodyPr/>
                    <a:lstStyle/>
                    <a:p>
                      <a:pPr algn="ctr">
                        <a:spcBef>
                          <a:spcPts val="600"/>
                        </a:spcBef>
                        <a:spcAft>
                          <a:spcPts val="0"/>
                        </a:spcAft>
                      </a:pPr>
                      <a:r>
                        <a:rPr lang="en-GB" sz="900">
                          <a:latin typeface="Calibri"/>
                          <a:ea typeface="Times New Roman"/>
                          <a:cs typeface="Times New Roman"/>
                        </a:rPr>
                        <a:t>0.35 / 0.48</a:t>
                      </a:r>
                      <a:endParaRPr lang="en-GB" sz="900">
                        <a:latin typeface="Verdana"/>
                        <a:ea typeface="Times New Roman"/>
                        <a:cs typeface="Times New Roman"/>
                      </a:endParaRPr>
                    </a:p>
                  </a:txBody>
                  <a:tcPr marL="68580" marR="68580" marT="0" marB="0" anchor="b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>
                        <a:spcBef>
                          <a:spcPts val="600"/>
                        </a:spcBef>
                        <a:spcAft>
                          <a:spcPts val="0"/>
                        </a:spcAft>
                      </a:pPr>
                      <a:r>
                        <a:rPr lang="en-GB" sz="900">
                          <a:latin typeface="Calibri"/>
                          <a:ea typeface="Times New Roman"/>
                          <a:cs typeface="Times New Roman"/>
                        </a:rPr>
                        <a:t>0.38 / 0.53</a:t>
                      </a:r>
                      <a:endParaRPr lang="en-GB" sz="900">
                        <a:latin typeface="Verdana"/>
                        <a:ea typeface="Times New Roman"/>
                        <a:cs typeface="Times New Roman"/>
                      </a:endParaRPr>
                    </a:p>
                  </a:txBody>
                  <a:tcPr marL="68580" marR="68580" marT="0" marB="0" anchor="b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>
                        <a:spcBef>
                          <a:spcPts val="600"/>
                        </a:spcBef>
                        <a:spcAft>
                          <a:spcPts val="0"/>
                        </a:spcAft>
                      </a:pPr>
                      <a:r>
                        <a:rPr lang="en-GB" sz="900">
                          <a:latin typeface="Calibri"/>
                          <a:ea typeface="Times New Roman"/>
                          <a:cs typeface="Times New Roman"/>
                        </a:rPr>
                        <a:t>0.68 / 0.55</a:t>
                      </a:r>
                      <a:endParaRPr lang="en-GB" sz="900">
                        <a:latin typeface="Verdana"/>
                        <a:ea typeface="Times New Roman"/>
                        <a:cs typeface="Times New Roman"/>
                      </a:endParaRPr>
                    </a:p>
                  </a:txBody>
                  <a:tcPr marL="68580" marR="68580" marT="0" marB="0" anchor="b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>
                        <a:spcBef>
                          <a:spcPts val="600"/>
                        </a:spcBef>
                        <a:spcAft>
                          <a:spcPts val="0"/>
                        </a:spcAft>
                      </a:pPr>
                      <a:r>
                        <a:rPr lang="en-GB" sz="900">
                          <a:latin typeface="Calibri"/>
                          <a:ea typeface="Times New Roman"/>
                          <a:cs typeface="Times New Roman"/>
                        </a:rPr>
                        <a:t>0.85 / 0.66</a:t>
                      </a:r>
                      <a:endParaRPr lang="en-GB" sz="900">
                        <a:latin typeface="Verdana"/>
                        <a:ea typeface="Times New Roman"/>
                        <a:cs typeface="Times New Roman"/>
                      </a:endParaRPr>
                    </a:p>
                  </a:txBody>
                  <a:tcPr marL="68580" marR="68580" marT="0" marB="0" anchor="b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>
                        <a:spcBef>
                          <a:spcPts val="600"/>
                        </a:spcBef>
                        <a:spcAft>
                          <a:spcPts val="0"/>
                        </a:spcAft>
                      </a:pPr>
                      <a:r>
                        <a:rPr lang="en-GB" sz="900">
                          <a:latin typeface="Calibri"/>
                          <a:ea typeface="Times New Roman"/>
                          <a:cs typeface="Times New Roman"/>
                        </a:rPr>
                        <a:t>0.54 / 0.57</a:t>
                      </a:r>
                      <a:endParaRPr lang="en-GB" sz="900">
                        <a:latin typeface="Verdana"/>
                        <a:ea typeface="Times New Roman"/>
                        <a:cs typeface="Times New Roman"/>
                      </a:endParaRPr>
                    </a:p>
                  </a:txBody>
                  <a:tcPr marL="68580" marR="68580" marT="0" marB="0" anchor="b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</a:tr>
              <a:tr h="159891">
                <a:tc>
                  <a:txBody>
                    <a:bodyPr/>
                    <a:lstStyle/>
                    <a:p>
                      <a:pPr algn="ctr">
                        <a:spcBef>
                          <a:spcPts val="600"/>
                        </a:spcBef>
                        <a:spcAft>
                          <a:spcPts val="0"/>
                        </a:spcAft>
                      </a:pPr>
                      <a:r>
                        <a:rPr lang="en-GB" sz="800" b="1" dirty="0">
                          <a:solidFill>
                            <a:srgbClr val="FFFFFF"/>
                          </a:solidFill>
                          <a:latin typeface="Verdana"/>
                          <a:ea typeface="Times New Roman"/>
                          <a:cs typeface="Times New Roman"/>
                        </a:rPr>
                        <a:t>01/05/2016</a:t>
                      </a:r>
                      <a:endParaRPr lang="en-GB" sz="900" dirty="0">
                        <a:latin typeface="Verdana"/>
                        <a:ea typeface="Times New Roman"/>
                        <a:cs typeface="Times New Roman"/>
                      </a:endParaRPr>
                    </a:p>
                  </a:txBody>
                  <a:tcPr marL="68580" marR="68580" marT="0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1F497D"/>
                    </a:solidFill>
                  </a:tcPr>
                </a:tc>
                <a:tc>
                  <a:txBody>
                    <a:bodyPr/>
                    <a:lstStyle/>
                    <a:p>
                      <a:pPr algn="ctr">
                        <a:spcBef>
                          <a:spcPts val="600"/>
                        </a:spcBef>
                        <a:spcAft>
                          <a:spcPts val="0"/>
                        </a:spcAft>
                      </a:pPr>
                      <a:r>
                        <a:rPr lang="en-GB" sz="900">
                          <a:latin typeface="Calibri"/>
                          <a:ea typeface="Times New Roman"/>
                          <a:cs typeface="Times New Roman"/>
                        </a:rPr>
                        <a:t>0.31 / 0.44</a:t>
                      </a:r>
                      <a:endParaRPr lang="en-GB" sz="900">
                        <a:latin typeface="Verdana"/>
                        <a:ea typeface="Times New Roman"/>
                        <a:cs typeface="Times New Roman"/>
                      </a:endParaRPr>
                    </a:p>
                  </a:txBody>
                  <a:tcPr marL="68580" marR="68580" marT="0" marB="0" anchor="b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>
                        <a:spcBef>
                          <a:spcPts val="600"/>
                        </a:spcBef>
                        <a:spcAft>
                          <a:spcPts val="0"/>
                        </a:spcAft>
                      </a:pPr>
                      <a:r>
                        <a:rPr lang="en-GB" sz="900">
                          <a:latin typeface="Calibri"/>
                          <a:ea typeface="Times New Roman"/>
                          <a:cs typeface="Times New Roman"/>
                        </a:rPr>
                        <a:t>0.38 / 0.46</a:t>
                      </a:r>
                      <a:endParaRPr lang="en-GB" sz="900">
                        <a:latin typeface="Verdana"/>
                        <a:ea typeface="Times New Roman"/>
                        <a:cs typeface="Times New Roman"/>
                      </a:endParaRPr>
                    </a:p>
                  </a:txBody>
                  <a:tcPr marL="68580" marR="68580" marT="0" marB="0" anchor="b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>
                        <a:spcBef>
                          <a:spcPts val="600"/>
                        </a:spcBef>
                        <a:spcAft>
                          <a:spcPts val="0"/>
                        </a:spcAft>
                      </a:pPr>
                      <a:r>
                        <a:rPr lang="en-GB" sz="900">
                          <a:latin typeface="Calibri"/>
                          <a:ea typeface="Times New Roman"/>
                          <a:cs typeface="Times New Roman"/>
                        </a:rPr>
                        <a:t>0.65 / 0.50</a:t>
                      </a:r>
                      <a:endParaRPr lang="en-GB" sz="900">
                        <a:latin typeface="Verdana"/>
                        <a:ea typeface="Times New Roman"/>
                        <a:cs typeface="Times New Roman"/>
                      </a:endParaRPr>
                    </a:p>
                  </a:txBody>
                  <a:tcPr marL="68580" marR="68580" marT="0" marB="0" anchor="b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>
                        <a:spcBef>
                          <a:spcPts val="600"/>
                        </a:spcBef>
                        <a:spcAft>
                          <a:spcPts val="0"/>
                        </a:spcAft>
                      </a:pPr>
                      <a:r>
                        <a:rPr lang="en-GB" sz="900">
                          <a:latin typeface="Calibri"/>
                          <a:ea typeface="Times New Roman"/>
                          <a:cs typeface="Times New Roman"/>
                        </a:rPr>
                        <a:t>0.74 / 0.47</a:t>
                      </a:r>
                      <a:endParaRPr lang="en-GB" sz="900">
                        <a:latin typeface="Verdana"/>
                        <a:ea typeface="Times New Roman"/>
                        <a:cs typeface="Times New Roman"/>
                      </a:endParaRPr>
                    </a:p>
                  </a:txBody>
                  <a:tcPr marL="68580" marR="68580" marT="0" marB="0" anchor="b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>
                        <a:spcBef>
                          <a:spcPts val="600"/>
                        </a:spcBef>
                        <a:spcAft>
                          <a:spcPts val="0"/>
                        </a:spcAft>
                      </a:pPr>
                      <a:r>
                        <a:rPr lang="en-GB" sz="900">
                          <a:latin typeface="Calibri"/>
                          <a:ea typeface="Times New Roman"/>
                          <a:cs typeface="Times New Roman"/>
                        </a:rPr>
                        <a:t>0.58 / 0.54</a:t>
                      </a:r>
                      <a:endParaRPr lang="en-GB" sz="900">
                        <a:latin typeface="Verdana"/>
                        <a:ea typeface="Times New Roman"/>
                        <a:cs typeface="Times New Roman"/>
                      </a:endParaRPr>
                    </a:p>
                  </a:txBody>
                  <a:tcPr marL="68580" marR="68580" marT="0" marB="0" anchor="b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</a:tr>
              <a:tr h="159891">
                <a:tc>
                  <a:txBody>
                    <a:bodyPr/>
                    <a:lstStyle/>
                    <a:p>
                      <a:pPr algn="ctr">
                        <a:spcBef>
                          <a:spcPts val="600"/>
                        </a:spcBef>
                        <a:spcAft>
                          <a:spcPts val="0"/>
                        </a:spcAft>
                      </a:pPr>
                      <a:r>
                        <a:rPr lang="en-GB" sz="800" b="1" dirty="0">
                          <a:solidFill>
                            <a:srgbClr val="FFFFFF"/>
                          </a:solidFill>
                          <a:latin typeface="Verdana"/>
                          <a:ea typeface="Times New Roman"/>
                          <a:cs typeface="Times New Roman"/>
                        </a:rPr>
                        <a:t>02/05/2016</a:t>
                      </a:r>
                      <a:endParaRPr lang="en-GB" sz="900" dirty="0">
                        <a:latin typeface="Verdana"/>
                        <a:ea typeface="Times New Roman"/>
                        <a:cs typeface="Times New Roman"/>
                      </a:endParaRPr>
                    </a:p>
                  </a:txBody>
                  <a:tcPr marL="68580" marR="68580" marT="0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1F497D"/>
                    </a:solidFill>
                  </a:tcPr>
                </a:tc>
                <a:tc>
                  <a:txBody>
                    <a:bodyPr/>
                    <a:lstStyle/>
                    <a:p>
                      <a:pPr algn="ctr">
                        <a:spcBef>
                          <a:spcPts val="600"/>
                        </a:spcBef>
                        <a:spcAft>
                          <a:spcPts val="0"/>
                        </a:spcAft>
                      </a:pPr>
                      <a:r>
                        <a:rPr lang="en-GB" sz="900">
                          <a:latin typeface="Calibri"/>
                          <a:ea typeface="Times New Roman"/>
                          <a:cs typeface="Times New Roman"/>
                        </a:rPr>
                        <a:t>0.64 / 0.65</a:t>
                      </a:r>
                      <a:endParaRPr lang="en-GB" sz="900">
                        <a:latin typeface="Verdana"/>
                        <a:ea typeface="Times New Roman"/>
                        <a:cs typeface="Times New Roman"/>
                      </a:endParaRPr>
                    </a:p>
                  </a:txBody>
                  <a:tcPr marL="68580" marR="68580" marT="0" marB="0" anchor="b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>
                        <a:spcBef>
                          <a:spcPts val="600"/>
                        </a:spcBef>
                        <a:spcAft>
                          <a:spcPts val="0"/>
                        </a:spcAft>
                      </a:pPr>
                      <a:r>
                        <a:rPr lang="en-GB" sz="900" dirty="0">
                          <a:latin typeface="Calibri"/>
                          <a:ea typeface="Times New Roman"/>
                          <a:cs typeface="Times New Roman"/>
                        </a:rPr>
                        <a:t>0.38 / 0.37</a:t>
                      </a:r>
                      <a:endParaRPr lang="en-GB" sz="900" dirty="0">
                        <a:latin typeface="Verdana"/>
                        <a:ea typeface="Times New Roman"/>
                        <a:cs typeface="Times New Roman"/>
                      </a:endParaRPr>
                    </a:p>
                  </a:txBody>
                  <a:tcPr marL="68580" marR="68580" marT="0" marB="0" anchor="b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>
                        <a:spcBef>
                          <a:spcPts val="600"/>
                        </a:spcBef>
                        <a:spcAft>
                          <a:spcPts val="0"/>
                        </a:spcAft>
                      </a:pPr>
                      <a:r>
                        <a:rPr lang="en-GB" sz="900">
                          <a:latin typeface="Calibri"/>
                          <a:ea typeface="Times New Roman"/>
                          <a:cs typeface="Times New Roman"/>
                        </a:rPr>
                        <a:t>0.61 / 0.49</a:t>
                      </a:r>
                      <a:endParaRPr lang="en-GB" sz="900">
                        <a:latin typeface="Verdana"/>
                        <a:ea typeface="Times New Roman"/>
                        <a:cs typeface="Times New Roman"/>
                      </a:endParaRPr>
                    </a:p>
                  </a:txBody>
                  <a:tcPr marL="68580" marR="68580" marT="0" marB="0" anchor="b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>
                        <a:spcBef>
                          <a:spcPts val="600"/>
                        </a:spcBef>
                        <a:spcAft>
                          <a:spcPts val="0"/>
                        </a:spcAft>
                      </a:pPr>
                      <a:r>
                        <a:rPr lang="en-GB" sz="900">
                          <a:latin typeface="Calibri"/>
                          <a:ea typeface="Times New Roman"/>
                          <a:cs typeface="Times New Roman"/>
                        </a:rPr>
                        <a:t>0.85 / 0.60</a:t>
                      </a:r>
                      <a:endParaRPr lang="en-GB" sz="900">
                        <a:latin typeface="Verdana"/>
                        <a:ea typeface="Times New Roman"/>
                        <a:cs typeface="Times New Roman"/>
                      </a:endParaRPr>
                    </a:p>
                  </a:txBody>
                  <a:tcPr marL="68580" marR="68580" marT="0" marB="0" anchor="b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>
                        <a:spcBef>
                          <a:spcPts val="600"/>
                        </a:spcBef>
                        <a:spcAft>
                          <a:spcPts val="0"/>
                        </a:spcAft>
                      </a:pPr>
                      <a:r>
                        <a:rPr lang="en-GB" sz="900">
                          <a:latin typeface="Calibri"/>
                          <a:ea typeface="Times New Roman"/>
                          <a:cs typeface="Times New Roman"/>
                        </a:rPr>
                        <a:t>0.58 / 0.45</a:t>
                      </a:r>
                      <a:endParaRPr lang="en-GB" sz="900">
                        <a:latin typeface="Verdana"/>
                        <a:ea typeface="Times New Roman"/>
                        <a:cs typeface="Times New Roman"/>
                      </a:endParaRPr>
                    </a:p>
                  </a:txBody>
                  <a:tcPr marL="68580" marR="68580" marT="0" marB="0" anchor="b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</a:tr>
              <a:tr h="159891">
                <a:tc>
                  <a:txBody>
                    <a:bodyPr/>
                    <a:lstStyle/>
                    <a:p>
                      <a:pPr algn="ctr">
                        <a:spcBef>
                          <a:spcPts val="600"/>
                        </a:spcBef>
                        <a:spcAft>
                          <a:spcPts val="0"/>
                        </a:spcAft>
                      </a:pPr>
                      <a:r>
                        <a:rPr lang="en-GB" sz="800" b="1" dirty="0">
                          <a:solidFill>
                            <a:srgbClr val="FFFFFF"/>
                          </a:solidFill>
                          <a:latin typeface="Verdana"/>
                          <a:ea typeface="Times New Roman"/>
                          <a:cs typeface="Times New Roman"/>
                        </a:rPr>
                        <a:t>03/05/2016</a:t>
                      </a:r>
                      <a:endParaRPr lang="en-GB" sz="900" dirty="0">
                        <a:latin typeface="Verdana"/>
                        <a:ea typeface="Times New Roman"/>
                        <a:cs typeface="Times New Roman"/>
                      </a:endParaRPr>
                    </a:p>
                  </a:txBody>
                  <a:tcPr marL="68580" marR="68580" marT="0" marB="0" anchor="ctr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1F497D"/>
                    </a:solidFill>
                  </a:tcPr>
                </a:tc>
                <a:tc>
                  <a:txBody>
                    <a:bodyPr/>
                    <a:lstStyle/>
                    <a:p>
                      <a:pPr algn="ctr">
                        <a:spcBef>
                          <a:spcPts val="600"/>
                        </a:spcBef>
                        <a:spcAft>
                          <a:spcPts val="0"/>
                        </a:spcAft>
                      </a:pPr>
                      <a:r>
                        <a:rPr lang="en-GB" sz="900">
                          <a:latin typeface="Calibri"/>
                          <a:ea typeface="Times New Roman"/>
                          <a:cs typeface="Times New Roman"/>
                        </a:rPr>
                        <a:t>0.36 / 0.47</a:t>
                      </a:r>
                      <a:endParaRPr lang="en-GB" sz="900">
                        <a:latin typeface="Verdana"/>
                        <a:ea typeface="Times New Roman"/>
                        <a:cs typeface="Times New Roman"/>
                      </a:endParaRPr>
                    </a:p>
                  </a:txBody>
                  <a:tcPr marL="68580" marR="68580" marT="0" marB="0" anchor="b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>
                        <a:spcBef>
                          <a:spcPts val="600"/>
                        </a:spcBef>
                        <a:spcAft>
                          <a:spcPts val="0"/>
                        </a:spcAft>
                      </a:pPr>
                      <a:r>
                        <a:rPr lang="en-GB" sz="900">
                          <a:latin typeface="Calibri"/>
                          <a:ea typeface="Times New Roman"/>
                          <a:cs typeface="Times New Roman"/>
                        </a:rPr>
                        <a:t>0.34 / 0.40</a:t>
                      </a:r>
                      <a:endParaRPr lang="en-GB" sz="900">
                        <a:latin typeface="Verdana"/>
                        <a:ea typeface="Times New Roman"/>
                        <a:cs typeface="Times New Roman"/>
                      </a:endParaRPr>
                    </a:p>
                  </a:txBody>
                  <a:tcPr marL="68580" marR="68580" marT="0" marB="0" anchor="b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>
                        <a:spcBef>
                          <a:spcPts val="600"/>
                        </a:spcBef>
                        <a:spcAft>
                          <a:spcPts val="0"/>
                        </a:spcAft>
                      </a:pPr>
                      <a:r>
                        <a:rPr lang="en-GB" sz="900">
                          <a:latin typeface="Calibri"/>
                          <a:ea typeface="Times New Roman"/>
                          <a:cs typeface="Times New Roman"/>
                        </a:rPr>
                        <a:t>0.63 / 0.39</a:t>
                      </a:r>
                      <a:endParaRPr lang="en-GB" sz="900">
                        <a:latin typeface="Verdana"/>
                        <a:ea typeface="Times New Roman"/>
                        <a:cs typeface="Times New Roman"/>
                      </a:endParaRPr>
                    </a:p>
                  </a:txBody>
                  <a:tcPr marL="68580" marR="68580" marT="0" marB="0" anchor="b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>
                        <a:spcBef>
                          <a:spcPts val="600"/>
                        </a:spcBef>
                        <a:spcAft>
                          <a:spcPts val="0"/>
                        </a:spcAft>
                      </a:pPr>
                      <a:r>
                        <a:rPr lang="en-GB" sz="900">
                          <a:latin typeface="Calibri"/>
                          <a:ea typeface="Times New Roman"/>
                          <a:cs typeface="Times New Roman"/>
                        </a:rPr>
                        <a:t>0.61 / 0.47</a:t>
                      </a:r>
                      <a:endParaRPr lang="en-GB" sz="900">
                        <a:latin typeface="Verdana"/>
                        <a:ea typeface="Times New Roman"/>
                        <a:cs typeface="Times New Roman"/>
                      </a:endParaRPr>
                    </a:p>
                  </a:txBody>
                  <a:tcPr marL="68580" marR="68580" marT="0" marB="0" anchor="b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>
                        <a:spcBef>
                          <a:spcPts val="600"/>
                        </a:spcBef>
                        <a:spcAft>
                          <a:spcPts val="0"/>
                        </a:spcAft>
                      </a:pPr>
                      <a:r>
                        <a:rPr lang="en-GB" sz="900" dirty="0">
                          <a:latin typeface="Calibri"/>
                          <a:ea typeface="Times New Roman"/>
                          <a:cs typeface="Times New Roman"/>
                        </a:rPr>
                        <a:t>0.31 / 0.57</a:t>
                      </a:r>
                      <a:endParaRPr lang="en-GB" sz="900" dirty="0">
                        <a:latin typeface="Verdana"/>
                        <a:ea typeface="Times New Roman"/>
                        <a:cs typeface="Times New Roman"/>
                      </a:endParaRPr>
                    </a:p>
                  </a:txBody>
                  <a:tcPr marL="68580" marR="68580" marT="0" marB="0" anchor="b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</a:tr>
            </a:tbl>
          </a:graphicData>
        </a:graphic>
      </p:graphicFrame>
      <p:pic>
        <p:nvPicPr>
          <p:cNvPr id="63550" name="Imagen 2" descr="centu-RAcosDE"/>
          <p:cNvPicPr>
            <a:picLocks noChangeAspect="1" noChangeArrowheads="1"/>
          </p:cNvPicPr>
          <p:nvPr/>
        </p:nvPicPr>
        <p:blipFill>
          <a:blip r:embed="rId3"/>
          <a:srcRect/>
          <a:stretch>
            <a:fillRect/>
          </a:stretch>
        </p:blipFill>
        <p:spPr bwMode="auto">
          <a:xfrm>
            <a:off x="84343" y="4543425"/>
            <a:ext cx="2541587" cy="183832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1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4514" name="Title 1"/>
          <p:cNvSpPr>
            <a:spLocks noGrp="1"/>
          </p:cNvSpPr>
          <p:nvPr>
            <p:ph type="title"/>
          </p:nvPr>
        </p:nvSpPr>
        <p:spPr>
          <a:xfrm>
            <a:off x="871538" y="301625"/>
            <a:ext cx="6346825" cy="620713"/>
          </a:xfrm>
        </p:spPr>
        <p:txBody>
          <a:bodyPr/>
          <a:lstStyle/>
          <a:p>
            <a:r>
              <a:rPr lang="es-ES" altLang="en-US" smtClean="0">
                <a:latin typeface="Verdana" pitchFamily="34" charset="0"/>
              </a:rPr>
              <a:t>DEIMOS Sky Survey: CALMA tool </a:t>
            </a:r>
            <a:endParaRPr lang="en-GB" smtClean="0">
              <a:latin typeface="Verdana" pitchFamily="34" charset="0"/>
            </a:endParaRPr>
          </a:p>
        </p:txBody>
      </p:sp>
      <p:sp>
        <p:nvSpPr>
          <p:cNvPr id="33795" name="Text Placeholder 3"/>
          <p:cNvSpPr>
            <a:spLocks noGrp="1"/>
          </p:cNvSpPr>
          <p:nvPr>
            <p:ph type="body" sz="quarter" idx="23"/>
          </p:nvPr>
        </p:nvSpPr>
        <p:spPr>
          <a:xfrm>
            <a:off x="900113" y="2028825"/>
            <a:ext cx="7875587" cy="4117975"/>
          </a:xfrm>
        </p:spPr>
        <p:txBody>
          <a:bodyPr/>
          <a:lstStyle/>
          <a:p>
            <a:pPr>
              <a:buFont typeface="Arial" charset="0"/>
              <a:buChar char="•"/>
              <a:defRPr/>
            </a:pPr>
            <a:r>
              <a:rPr lang="en-US" dirty="0">
                <a:latin typeface="Verdana" pitchFamily="34" charset="0"/>
                <a:ea typeface="ＭＳ Ｐゴシック" pitchFamily="34" charset="-128"/>
              </a:rPr>
              <a:t>Low Altitude Orbital Regime (LEO)</a:t>
            </a:r>
          </a:p>
          <a:p>
            <a:pPr lvl="1">
              <a:buFont typeface="Arial" charset="0"/>
              <a:buChar char="•"/>
              <a:defRPr/>
            </a:pPr>
            <a:r>
              <a:rPr lang="en-US">
                <a:latin typeface="Verdana" pitchFamily="34" charset="0"/>
                <a:ea typeface="ＭＳ Ｐゴシック" pitchFamily="34" charset="-128"/>
              </a:rPr>
              <a:t>Calibration against NAVSTAR (MEO)</a:t>
            </a:r>
          </a:p>
          <a:p>
            <a:pPr lvl="1">
              <a:buFont typeface="Arial" charset="0"/>
              <a:buChar char="•"/>
              <a:defRPr/>
            </a:pPr>
            <a:r>
              <a:rPr lang="en-US">
                <a:latin typeface="Verdana" pitchFamily="34" charset="0"/>
                <a:ea typeface="ＭＳ Ｐゴシック" pitchFamily="34" charset="-128"/>
              </a:rPr>
              <a:t>Calibration against SLR satellites (LEO)</a:t>
            </a:r>
          </a:p>
        </p:txBody>
      </p:sp>
      <p:sp>
        <p:nvSpPr>
          <p:cNvPr id="64516" name="Text Placeholder 4"/>
          <p:cNvSpPr>
            <a:spLocks noGrp="1"/>
          </p:cNvSpPr>
          <p:nvPr>
            <p:ph type="body" sz="quarter" idx="19"/>
          </p:nvPr>
        </p:nvSpPr>
        <p:spPr>
          <a:xfrm>
            <a:off x="881063" y="1465263"/>
            <a:ext cx="7854950" cy="296862"/>
          </a:xfrm>
        </p:spPr>
        <p:txBody>
          <a:bodyPr/>
          <a:lstStyle/>
          <a:p>
            <a:r>
              <a:rPr lang="en-US" b="1" smtClean="0">
                <a:latin typeface="Verdana" pitchFamily="34" charset="0"/>
              </a:rPr>
              <a:t>Observational data from our optical sensors located in Spain</a:t>
            </a:r>
          </a:p>
        </p:txBody>
      </p:sp>
      <p:pic>
        <p:nvPicPr>
          <p:cNvPr id="64517" name="Imagen 6" descr="antsy-RAcosDE"/>
          <p:cNvPicPr>
            <a:picLocks noChangeAspect="1" noChangeArrowheads="1"/>
          </p:cNvPicPr>
          <p:nvPr/>
        </p:nvPicPr>
        <p:blipFill>
          <a:blip r:embed="rId2"/>
          <a:srcRect/>
          <a:stretch>
            <a:fillRect/>
          </a:stretch>
        </p:blipFill>
        <p:spPr bwMode="auto">
          <a:xfrm>
            <a:off x="5761038" y="1803400"/>
            <a:ext cx="2641600" cy="20177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64518" name="Imagen 8" descr="RAcosDE"/>
          <p:cNvPicPr>
            <a:picLocks noChangeAspect="1" noChangeArrowheads="1"/>
          </p:cNvPicPr>
          <p:nvPr/>
        </p:nvPicPr>
        <p:blipFill>
          <a:blip r:embed="rId3"/>
          <a:srcRect/>
          <a:stretch>
            <a:fillRect/>
          </a:stretch>
        </p:blipFill>
        <p:spPr bwMode="auto">
          <a:xfrm>
            <a:off x="211138" y="3079750"/>
            <a:ext cx="2359025" cy="166528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64519" name="Imagen 10" descr="RAcosDE"/>
          <p:cNvPicPr>
            <a:picLocks noChangeAspect="1" noChangeArrowheads="1"/>
          </p:cNvPicPr>
          <p:nvPr/>
        </p:nvPicPr>
        <p:blipFill>
          <a:blip r:embed="rId4"/>
          <a:srcRect/>
          <a:stretch>
            <a:fillRect/>
          </a:stretch>
        </p:blipFill>
        <p:spPr bwMode="auto">
          <a:xfrm>
            <a:off x="2771775" y="3082925"/>
            <a:ext cx="2319338" cy="173037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64520" name="Imagen 9" descr="ACR"/>
          <p:cNvPicPr>
            <a:picLocks noChangeAspect="1" noChangeArrowheads="1"/>
          </p:cNvPicPr>
          <p:nvPr/>
        </p:nvPicPr>
        <p:blipFill>
          <a:blip r:embed="rId5"/>
          <a:srcRect/>
          <a:stretch>
            <a:fillRect/>
          </a:stretch>
        </p:blipFill>
        <p:spPr bwMode="auto">
          <a:xfrm>
            <a:off x="0" y="4927600"/>
            <a:ext cx="2570163" cy="19304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64521" name="Picture 2" descr="C:\Users\noso\Documents\DEIMOS\others\SpaceDebris\ObservationSite\20160513_SLR_observation\stella-images\Animated-20160515-stella-DesS-Antsy-0.04exp-24cm@850km.gif"/>
          <p:cNvPicPr>
            <a:picLocks noChangeAspect="1" noChangeArrowheads="1" noCrop="1"/>
          </p:cNvPicPr>
          <p:nvPr/>
        </p:nvPicPr>
        <p:blipFill>
          <a:blip r:embed="rId6"/>
          <a:srcRect/>
          <a:stretch>
            <a:fillRect/>
          </a:stretch>
        </p:blipFill>
        <p:spPr bwMode="auto">
          <a:xfrm>
            <a:off x="5741988" y="3868738"/>
            <a:ext cx="2833687" cy="2833687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64522" name="Picture 7" descr="C:\Users\noso\Documents\DEIMOS\projects\S4T\code\S4T\trunk\CALMA_S4T\output\20160519_env\20160519_env\envisat-antsy_TB_-0.0006\ACR.png"/>
          <p:cNvPicPr>
            <a:picLocks noChangeAspect="1" noChangeArrowheads="1"/>
          </p:cNvPicPr>
          <p:nvPr/>
        </p:nvPicPr>
        <p:blipFill>
          <a:blip r:embed="rId7"/>
          <a:srcRect/>
          <a:stretch>
            <a:fillRect/>
          </a:stretch>
        </p:blipFill>
        <p:spPr bwMode="auto">
          <a:xfrm>
            <a:off x="2852738" y="4918075"/>
            <a:ext cx="2586037" cy="193992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2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5538" name="Text Placeholder 3"/>
          <p:cNvSpPr txBox="1">
            <a:spLocks/>
          </p:cNvSpPr>
          <p:nvPr/>
        </p:nvSpPr>
        <p:spPr bwMode="auto">
          <a:xfrm>
            <a:off x="1033463" y="1847850"/>
            <a:ext cx="7875587" cy="411797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lIns="0" tIns="0" rIns="0" bIns="0"/>
          <a:lstStyle/>
          <a:p>
            <a:pPr marL="342900" indent="-342900" defTabSz="457200">
              <a:spcBef>
                <a:spcPct val="20000"/>
              </a:spcBef>
              <a:spcAft>
                <a:spcPts val="1000"/>
              </a:spcAft>
              <a:buFont typeface="Arial" charset="0"/>
              <a:buChar char="•"/>
            </a:pPr>
            <a:r>
              <a:rPr lang="en-US" sz="1800">
                <a:latin typeface="Verdana" pitchFamily="34" charset="0"/>
              </a:rPr>
              <a:t>Tracking activities-&gt; separation of tracks from co-located satellites</a:t>
            </a:r>
          </a:p>
          <a:p>
            <a:pPr marL="982663" lvl="2" indent="-265113" defTabSz="457200">
              <a:spcBef>
                <a:spcPct val="20000"/>
              </a:spcBef>
              <a:buSzPct val="130000"/>
              <a:buFont typeface="Arial" charset="0"/>
              <a:buChar char="•"/>
            </a:pPr>
            <a:endParaRPr lang="en-US" sz="1600">
              <a:latin typeface="Verdana" pitchFamily="34" charset="0"/>
            </a:endParaRPr>
          </a:p>
          <a:p>
            <a:pPr marL="342900" indent="-342900" defTabSz="457200">
              <a:spcBef>
                <a:spcPct val="20000"/>
              </a:spcBef>
              <a:spcAft>
                <a:spcPts val="1000"/>
              </a:spcAft>
              <a:buFont typeface="Arial" charset="0"/>
              <a:buChar char="•"/>
            </a:pPr>
            <a:endParaRPr lang="en-GB" sz="1800" b="1" u="sng">
              <a:latin typeface="Verdana" pitchFamily="34" charset="0"/>
            </a:endParaRPr>
          </a:p>
          <a:p>
            <a:pPr marL="342900" indent="-342900" defTabSz="457200">
              <a:spcBef>
                <a:spcPct val="20000"/>
              </a:spcBef>
              <a:spcAft>
                <a:spcPts val="1000"/>
              </a:spcAft>
              <a:buFont typeface="Arial" charset="0"/>
              <a:buChar char="•"/>
            </a:pPr>
            <a:endParaRPr lang="en-US" sz="1800">
              <a:latin typeface="Verdana" pitchFamily="34" charset="0"/>
            </a:endParaRPr>
          </a:p>
        </p:txBody>
      </p:sp>
      <p:sp>
        <p:nvSpPr>
          <p:cNvPr id="65539" name="Text Placeholder 3"/>
          <p:cNvSpPr>
            <a:spLocks noGrp="1"/>
          </p:cNvSpPr>
          <p:nvPr>
            <p:ph type="body" sz="quarter" idx="23"/>
          </p:nvPr>
        </p:nvSpPr>
        <p:spPr>
          <a:xfrm>
            <a:off x="871538" y="2038350"/>
            <a:ext cx="7875587" cy="4117975"/>
          </a:xfrm>
        </p:spPr>
        <p:txBody>
          <a:bodyPr/>
          <a:lstStyle/>
          <a:p>
            <a:pPr>
              <a:buFont typeface="Arial" charset="0"/>
              <a:buChar char="•"/>
            </a:pPr>
            <a:endParaRPr lang="en-GB">
              <a:latin typeface="Verdana" pitchFamily="34" charset="0"/>
              <a:ea typeface="MS PGothic" pitchFamily="34" charset="-128"/>
            </a:endParaRPr>
          </a:p>
          <a:p>
            <a:pPr>
              <a:buFont typeface="Arial" charset="0"/>
              <a:buChar char="•"/>
            </a:pPr>
            <a:endParaRPr lang="en-GB">
              <a:latin typeface="Verdana" pitchFamily="34" charset="0"/>
              <a:ea typeface="MS PGothic" pitchFamily="34" charset="-128"/>
            </a:endParaRPr>
          </a:p>
          <a:p>
            <a:pPr>
              <a:buFont typeface="Arial" charset="0"/>
              <a:buChar char="•"/>
            </a:pPr>
            <a:endParaRPr lang="en-GB">
              <a:latin typeface="Verdana" pitchFamily="34" charset="0"/>
              <a:ea typeface="MS PGothic" pitchFamily="34" charset="-128"/>
            </a:endParaRPr>
          </a:p>
          <a:p>
            <a:pPr>
              <a:buFont typeface="Arial" charset="0"/>
              <a:buChar char="•"/>
            </a:pPr>
            <a:endParaRPr lang="en-GB" b="1" u="sng">
              <a:latin typeface="Verdana" pitchFamily="34" charset="0"/>
              <a:ea typeface="MS PGothic" pitchFamily="34" charset="-128"/>
            </a:endParaRPr>
          </a:p>
          <a:p>
            <a:pPr>
              <a:buFont typeface="Arial" charset="0"/>
              <a:buChar char="•"/>
            </a:pPr>
            <a:endParaRPr lang="en-US">
              <a:latin typeface="Verdana" pitchFamily="34" charset="0"/>
              <a:ea typeface="MS PGothic" pitchFamily="34" charset="-128"/>
            </a:endParaRPr>
          </a:p>
        </p:txBody>
      </p:sp>
      <p:sp>
        <p:nvSpPr>
          <p:cNvPr id="65540" name="Rectangle 9"/>
          <p:cNvSpPr>
            <a:spLocks noChangeArrowheads="1"/>
          </p:cNvSpPr>
          <p:nvPr/>
        </p:nvSpPr>
        <p:spPr bwMode="auto">
          <a:xfrm>
            <a:off x="0" y="0"/>
            <a:ext cx="91440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none" anchor="ctr">
            <a:spAutoFit/>
          </a:bodyPr>
          <a:lstStyle/>
          <a:p>
            <a:endParaRPr lang="es-ES"/>
          </a:p>
        </p:txBody>
      </p:sp>
      <p:sp>
        <p:nvSpPr>
          <p:cNvPr id="65541" name="Title 1"/>
          <p:cNvSpPr>
            <a:spLocks noGrp="1"/>
          </p:cNvSpPr>
          <p:nvPr>
            <p:ph type="title"/>
          </p:nvPr>
        </p:nvSpPr>
        <p:spPr>
          <a:xfrm>
            <a:off x="871538" y="301625"/>
            <a:ext cx="6346825" cy="620713"/>
          </a:xfrm>
        </p:spPr>
        <p:txBody>
          <a:bodyPr/>
          <a:lstStyle/>
          <a:p>
            <a:r>
              <a:rPr lang="es-ES" altLang="en-US" smtClean="0">
                <a:latin typeface="Verdana" pitchFamily="34" charset="0"/>
              </a:rPr>
              <a:t>DEIMOS Sky Survey: TRACA tool </a:t>
            </a:r>
            <a:endParaRPr lang="en-GB" smtClean="0">
              <a:latin typeface="Verdana" pitchFamily="34" charset="0"/>
            </a:endParaRPr>
          </a:p>
        </p:txBody>
      </p:sp>
      <p:sp>
        <p:nvSpPr>
          <p:cNvPr id="65542" name="Text Placeholder 4"/>
          <p:cNvSpPr>
            <a:spLocks noGrp="1"/>
          </p:cNvSpPr>
          <p:nvPr>
            <p:ph type="body" sz="quarter" idx="19"/>
          </p:nvPr>
        </p:nvSpPr>
        <p:spPr>
          <a:xfrm>
            <a:off x="881063" y="1465263"/>
            <a:ext cx="7854950" cy="296862"/>
          </a:xfrm>
        </p:spPr>
        <p:txBody>
          <a:bodyPr/>
          <a:lstStyle/>
          <a:p>
            <a:r>
              <a:rPr lang="en-US" b="1" smtClean="0">
                <a:latin typeface="Verdana" pitchFamily="34" charset="0"/>
              </a:rPr>
              <a:t>Observational data from our optical sensors located in Spain</a:t>
            </a:r>
          </a:p>
        </p:txBody>
      </p:sp>
      <p:pic>
        <p:nvPicPr>
          <p:cNvPr id="65543" name="Picture 2" descr="C:\Users\noso\Documents\DEIMOS\others\SpaceDebris\ObservationSite\20150707_Eumetsat_Launch\herramientas\TRACA\traca_astra\objectradec.png"/>
          <p:cNvPicPr>
            <a:picLocks noChangeAspect="1" noChangeArrowheads="1"/>
          </p:cNvPicPr>
          <p:nvPr/>
        </p:nvPicPr>
        <p:blipFill>
          <a:blip r:embed="rId2"/>
          <a:srcRect/>
          <a:stretch>
            <a:fillRect/>
          </a:stretch>
        </p:blipFill>
        <p:spPr bwMode="auto">
          <a:xfrm>
            <a:off x="4419600" y="2768600"/>
            <a:ext cx="4622800" cy="34671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65544" name="Picture 3" descr="C:\Users\noso\Documents\DEIMOS\others\SpaceDebris\ObservationSite\20150707_Eumetsat_Launch\herramientas\TRACA\150725\objectradec.png"/>
          <p:cNvPicPr>
            <a:picLocks noChangeAspect="1" noChangeArrowheads="1"/>
          </p:cNvPicPr>
          <p:nvPr/>
        </p:nvPicPr>
        <p:blipFill>
          <a:blip r:embed="rId3"/>
          <a:srcRect/>
          <a:stretch>
            <a:fillRect/>
          </a:stretch>
        </p:blipFill>
        <p:spPr bwMode="auto">
          <a:xfrm>
            <a:off x="0" y="2857500"/>
            <a:ext cx="4508500" cy="338137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2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6562" name="Text Placeholder 3"/>
          <p:cNvSpPr txBox="1">
            <a:spLocks/>
          </p:cNvSpPr>
          <p:nvPr/>
        </p:nvSpPr>
        <p:spPr bwMode="auto">
          <a:xfrm>
            <a:off x="1033463" y="1847850"/>
            <a:ext cx="7875587" cy="411797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lIns="0" tIns="0" rIns="0" bIns="0"/>
          <a:lstStyle/>
          <a:p>
            <a:pPr marL="342900" indent="-342900" defTabSz="457200">
              <a:spcBef>
                <a:spcPct val="20000"/>
              </a:spcBef>
              <a:spcAft>
                <a:spcPts val="1000"/>
              </a:spcAft>
              <a:buFont typeface="Arial" charset="0"/>
              <a:buChar char="•"/>
            </a:pPr>
            <a:r>
              <a:rPr lang="en-US" sz="1800">
                <a:latin typeface="Verdana" pitchFamily="34" charset="0"/>
              </a:rPr>
              <a:t>Hispasat 1E, 1D &amp; SpainSat observed on 23/05/2016 		(6636 measurements)</a:t>
            </a:r>
          </a:p>
          <a:p>
            <a:pPr marL="982663" lvl="2" indent="-265113" defTabSz="457200">
              <a:spcBef>
                <a:spcPct val="20000"/>
              </a:spcBef>
              <a:buSzPct val="130000"/>
              <a:buFont typeface="Arial" charset="0"/>
              <a:buChar char="•"/>
            </a:pPr>
            <a:endParaRPr lang="en-US" sz="1600">
              <a:latin typeface="Verdana" pitchFamily="34" charset="0"/>
            </a:endParaRPr>
          </a:p>
          <a:p>
            <a:pPr marL="342900" indent="-342900" defTabSz="457200">
              <a:spcBef>
                <a:spcPct val="20000"/>
              </a:spcBef>
              <a:spcAft>
                <a:spcPts val="1000"/>
              </a:spcAft>
              <a:buFont typeface="Arial" charset="0"/>
              <a:buChar char="•"/>
            </a:pPr>
            <a:endParaRPr lang="en-GB" sz="1800" b="1" u="sng">
              <a:latin typeface="Verdana" pitchFamily="34" charset="0"/>
            </a:endParaRPr>
          </a:p>
          <a:p>
            <a:pPr marL="342900" indent="-342900" defTabSz="457200">
              <a:spcBef>
                <a:spcPct val="20000"/>
              </a:spcBef>
              <a:spcAft>
                <a:spcPts val="1000"/>
              </a:spcAft>
              <a:buFont typeface="Arial" charset="0"/>
              <a:buChar char="•"/>
            </a:pPr>
            <a:endParaRPr lang="en-US" sz="1800">
              <a:latin typeface="Verdana" pitchFamily="34" charset="0"/>
            </a:endParaRPr>
          </a:p>
        </p:txBody>
      </p:sp>
      <p:sp>
        <p:nvSpPr>
          <p:cNvPr id="66563" name="Text Placeholder 3"/>
          <p:cNvSpPr>
            <a:spLocks noGrp="1"/>
          </p:cNvSpPr>
          <p:nvPr>
            <p:ph type="body" sz="quarter" idx="23"/>
          </p:nvPr>
        </p:nvSpPr>
        <p:spPr>
          <a:xfrm>
            <a:off x="871538" y="2038350"/>
            <a:ext cx="7875587" cy="4117975"/>
          </a:xfrm>
        </p:spPr>
        <p:txBody>
          <a:bodyPr/>
          <a:lstStyle/>
          <a:p>
            <a:pPr>
              <a:buFont typeface="Arial" charset="0"/>
              <a:buChar char="•"/>
            </a:pPr>
            <a:endParaRPr lang="en-GB">
              <a:latin typeface="Verdana" pitchFamily="34" charset="0"/>
              <a:ea typeface="MS PGothic" pitchFamily="34" charset="-128"/>
            </a:endParaRPr>
          </a:p>
          <a:p>
            <a:pPr>
              <a:buFont typeface="Arial" charset="0"/>
              <a:buChar char="•"/>
            </a:pPr>
            <a:endParaRPr lang="en-GB">
              <a:latin typeface="Verdana" pitchFamily="34" charset="0"/>
              <a:ea typeface="MS PGothic" pitchFamily="34" charset="-128"/>
            </a:endParaRPr>
          </a:p>
          <a:p>
            <a:pPr>
              <a:buFont typeface="Arial" charset="0"/>
              <a:buChar char="•"/>
            </a:pPr>
            <a:endParaRPr lang="en-GB">
              <a:latin typeface="Verdana" pitchFamily="34" charset="0"/>
              <a:ea typeface="MS PGothic" pitchFamily="34" charset="-128"/>
            </a:endParaRPr>
          </a:p>
          <a:p>
            <a:pPr>
              <a:buFont typeface="Arial" charset="0"/>
              <a:buChar char="•"/>
            </a:pPr>
            <a:endParaRPr lang="en-GB" b="1" u="sng">
              <a:latin typeface="Verdana" pitchFamily="34" charset="0"/>
              <a:ea typeface="MS PGothic" pitchFamily="34" charset="-128"/>
            </a:endParaRPr>
          </a:p>
          <a:p>
            <a:pPr>
              <a:buFont typeface="Arial" charset="0"/>
              <a:buChar char="•"/>
            </a:pPr>
            <a:endParaRPr lang="en-US">
              <a:latin typeface="Verdana" pitchFamily="34" charset="0"/>
              <a:ea typeface="MS PGothic" pitchFamily="34" charset="-128"/>
            </a:endParaRPr>
          </a:p>
        </p:txBody>
      </p:sp>
      <p:sp>
        <p:nvSpPr>
          <p:cNvPr id="66564" name="Rectangle 9"/>
          <p:cNvSpPr>
            <a:spLocks noChangeArrowheads="1"/>
          </p:cNvSpPr>
          <p:nvPr/>
        </p:nvSpPr>
        <p:spPr bwMode="auto">
          <a:xfrm>
            <a:off x="0" y="0"/>
            <a:ext cx="91440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none" anchor="ctr">
            <a:spAutoFit/>
          </a:bodyPr>
          <a:lstStyle/>
          <a:p>
            <a:endParaRPr lang="es-ES"/>
          </a:p>
        </p:txBody>
      </p:sp>
      <p:sp>
        <p:nvSpPr>
          <p:cNvPr id="66565" name="Title 1"/>
          <p:cNvSpPr>
            <a:spLocks noGrp="1"/>
          </p:cNvSpPr>
          <p:nvPr>
            <p:ph type="title"/>
          </p:nvPr>
        </p:nvSpPr>
        <p:spPr>
          <a:xfrm>
            <a:off x="871538" y="301625"/>
            <a:ext cx="6346825" cy="620713"/>
          </a:xfrm>
        </p:spPr>
        <p:txBody>
          <a:bodyPr/>
          <a:lstStyle/>
          <a:p>
            <a:r>
              <a:rPr lang="es-ES" altLang="en-US" smtClean="0">
                <a:latin typeface="Verdana" pitchFamily="34" charset="0"/>
              </a:rPr>
              <a:t>DEIMOS Sky Survey </a:t>
            </a:r>
            <a:endParaRPr lang="en-GB" smtClean="0">
              <a:latin typeface="Verdana" pitchFamily="34" charset="0"/>
            </a:endParaRPr>
          </a:p>
        </p:txBody>
      </p:sp>
      <p:sp>
        <p:nvSpPr>
          <p:cNvPr id="66566" name="Text Placeholder 4"/>
          <p:cNvSpPr>
            <a:spLocks noGrp="1"/>
          </p:cNvSpPr>
          <p:nvPr>
            <p:ph type="body" sz="quarter" idx="19"/>
          </p:nvPr>
        </p:nvSpPr>
        <p:spPr>
          <a:xfrm>
            <a:off x="881063" y="1465263"/>
            <a:ext cx="7854950" cy="296862"/>
          </a:xfrm>
        </p:spPr>
        <p:txBody>
          <a:bodyPr/>
          <a:lstStyle/>
          <a:p>
            <a:r>
              <a:rPr lang="en-US" b="1" smtClean="0">
                <a:latin typeface="Verdana" pitchFamily="34" charset="0"/>
              </a:rPr>
              <a:t>Observational data from our optical sensors located in Spain</a:t>
            </a:r>
          </a:p>
        </p:txBody>
      </p:sp>
      <p:pic>
        <p:nvPicPr>
          <p:cNvPr id="66567" name="Picture 2" descr="C:\Users\noso\Documents\DEIMOS\others\SpaceDebris\ObservationSite\20160522_Hispasat\Data\21ImagenesUnaPasada\Hispasat_20160523_3ObjetosVisibles.gif"/>
          <p:cNvPicPr>
            <a:picLocks noChangeAspect="1" noChangeArrowheads="1" noCrop="1"/>
          </p:cNvPicPr>
          <p:nvPr/>
        </p:nvPicPr>
        <p:blipFill>
          <a:blip r:embed="rId2"/>
          <a:srcRect/>
          <a:stretch>
            <a:fillRect/>
          </a:stretch>
        </p:blipFill>
        <p:spPr bwMode="auto">
          <a:xfrm>
            <a:off x="323850" y="2468563"/>
            <a:ext cx="4122738" cy="4122737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66568" name="Picture 3" descr="C:\Users\noso\Documents\DEIMOS\others\SpaceDebris\ObservationSite\20160522_Hispasat\Data\21ImagenesUnaPasada\Hispasat_20160523_2objetosJuntos.gif"/>
          <p:cNvPicPr>
            <a:picLocks noChangeAspect="1" noChangeArrowheads="1" noCrop="1"/>
          </p:cNvPicPr>
          <p:nvPr/>
        </p:nvPicPr>
        <p:blipFill>
          <a:blip r:embed="rId3"/>
          <a:srcRect/>
          <a:stretch>
            <a:fillRect/>
          </a:stretch>
        </p:blipFill>
        <p:spPr bwMode="auto">
          <a:xfrm>
            <a:off x="4640263" y="2478088"/>
            <a:ext cx="4122737" cy="4122737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2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7586" name="Text Placeholder 3"/>
          <p:cNvSpPr txBox="1">
            <a:spLocks/>
          </p:cNvSpPr>
          <p:nvPr/>
        </p:nvSpPr>
        <p:spPr bwMode="auto">
          <a:xfrm>
            <a:off x="1033463" y="1847850"/>
            <a:ext cx="7875587" cy="411797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lIns="0" tIns="0" rIns="0" bIns="0"/>
          <a:lstStyle/>
          <a:p>
            <a:pPr marL="342900" indent="-342900" defTabSz="457200">
              <a:spcBef>
                <a:spcPct val="20000"/>
              </a:spcBef>
              <a:spcAft>
                <a:spcPts val="1000"/>
              </a:spcAft>
              <a:buFont typeface="Arial" charset="0"/>
              <a:buChar char="•"/>
            </a:pPr>
            <a:r>
              <a:rPr lang="en-US" sz="1800">
                <a:latin typeface="Verdana" pitchFamily="34" charset="0"/>
              </a:rPr>
              <a:t>Hispasat 1E, 1D &amp; SpainSat observed on 23/05/2016 		(6636 measurements)</a:t>
            </a:r>
          </a:p>
          <a:p>
            <a:pPr marL="982663" lvl="2" indent="-265113" defTabSz="457200">
              <a:spcBef>
                <a:spcPct val="20000"/>
              </a:spcBef>
              <a:buSzPct val="130000"/>
              <a:buFont typeface="Arial" charset="0"/>
              <a:buChar char="•"/>
            </a:pPr>
            <a:endParaRPr lang="en-US" sz="1600">
              <a:latin typeface="Verdana" pitchFamily="34" charset="0"/>
            </a:endParaRPr>
          </a:p>
          <a:p>
            <a:pPr marL="342900" indent="-342900" defTabSz="457200">
              <a:spcBef>
                <a:spcPct val="20000"/>
              </a:spcBef>
              <a:spcAft>
                <a:spcPts val="1000"/>
              </a:spcAft>
              <a:buFont typeface="Arial" charset="0"/>
              <a:buChar char="•"/>
            </a:pPr>
            <a:endParaRPr lang="en-GB" sz="1800" b="1" u="sng">
              <a:latin typeface="Verdana" pitchFamily="34" charset="0"/>
            </a:endParaRPr>
          </a:p>
          <a:p>
            <a:pPr marL="342900" indent="-342900" defTabSz="457200">
              <a:spcBef>
                <a:spcPct val="20000"/>
              </a:spcBef>
              <a:spcAft>
                <a:spcPts val="1000"/>
              </a:spcAft>
              <a:buFont typeface="Arial" charset="0"/>
              <a:buChar char="•"/>
            </a:pPr>
            <a:endParaRPr lang="en-US" sz="1800">
              <a:latin typeface="Verdana" pitchFamily="34" charset="0"/>
            </a:endParaRPr>
          </a:p>
        </p:txBody>
      </p:sp>
      <p:sp>
        <p:nvSpPr>
          <p:cNvPr id="67587" name="Text Placeholder 3"/>
          <p:cNvSpPr>
            <a:spLocks noGrp="1"/>
          </p:cNvSpPr>
          <p:nvPr>
            <p:ph type="body" sz="quarter" idx="23"/>
          </p:nvPr>
        </p:nvSpPr>
        <p:spPr>
          <a:xfrm>
            <a:off x="871538" y="2038350"/>
            <a:ext cx="7875587" cy="4117975"/>
          </a:xfrm>
        </p:spPr>
        <p:txBody>
          <a:bodyPr/>
          <a:lstStyle/>
          <a:p>
            <a:pPr>
              <a:buFont typeface="Arial" charset="0"/>
              <a:buChar char="•"/>
            </a:pPr>
            <a:endParaRPr lang="en-GB">
              <a:latin typeface="Verdana" pitchFamily="34" charset="0"/>
              <a:ea typeface="MS PGothic" pitchFamily="34" charset="-128"/>
            </a:endParaRPr>
          </a:p>
          <a:p>
            <a:pPr>
              <a:buFont typeface="Arial" charset="0"/>
              <a:buChar char="•"/>
            </a:pPr>
            <a:endParaRPr lang="en-GB">
              <a:latin typeface="Verdana" pitchFamily="34" charset="0"/>
              <a:ea typeface="MS PGothic" pitchFamily="34" charset="-128"/>
            </a:endParaRPr>
          </a:p>
          <a:p>
            <a:pPr>
              <a:buFont typeface="Arial" charset="0"/>
              <a:buChar char="•"/>
            </a:pPr>
            <a:endParaRPr lang="en-GB">
              <a:latin typeface="Verdana" pitchFamily="34" charset="0"/>
              <a:ea typeface="MS PGothic" pitchFamily="34" charset="-128"/>
            </a:endParaRPr>
          </a:p>
          <a:p>
            <a:pPr>
              <a:buFont typeface="Arial" charset="0"/>
              <a:buChar char="•"/>
            </a:pPr>
            <a:endParaRPr lang="en-GB" b="1" u="sng">
              <a:latin typeface="Verdana" pitchFamily="34" charset="0"/>
              <a:ea typeface="MS PGothic" pitchFamily="34" charset="-128"/>
            </a:endParaRPr>
          </a:p>
          <a:p>
            <a:pPr>
              <a:buFont typeface="Arial" charset="0"/>
              <a:buChar char="•"/>
            </a:pPr>
            <a:endParaRPr lang="en-US">
              <a:latin typeface="Verdana" pitchFamily="34" charset="0"/>
              <a:ea typeface="MS PGothic" pitchFamily="34" charset="-128"/>
            </a:endParaRPr>
          </a:p>
        </p:txBody>
      </p:sp>
      <p:sp>
        <p:nvSpPr>
          <p:cNvPr id="67588" name="Rectangle 9"/>
          <p:cNvSpPr>
            <a:spLocks noChangeArrowheads="1"/>
          </p:cNvSpPr>
          <p:nvPr/>
        </p:nvSpPr>
        <p:spPr bwMode="auto">
          <a:xfrm>
            <a:off x="0" y="0"/>
            <a:ext cx="91440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none" anchor="ctr">
            <a:spAutoFit/>
          </a:bodyPr>
          <a:lstStyle/>
          <a:p>
            <a:endParaRPr lang="es-ES"/>
          </a:p>
        </p:txBody>
      </p:sp>
      <p:sp>
        <p:nvSpPr>
          <p:cNvPr id="67589" name="Title 1"/>
          <p:cNvSpPr>
            <a:spLocks noGrp="1"/>
          </p:cNvSpPr>
          <p:nvPr>
            <p:ph type="title"/>
          </p:nvPr>
        </p:nvSpPr>
        <p:spPr>
          <a:xfrm>
            <a:off x="871538" y="301625"/>
            <a:ext cx="6346825" cy="620713"/>
          </a:xfrm>
        </p:spPr>
        <p:txBody>
          <a:bodyPr/>
          <a:lstStyle/>
          <a:p>
            <a:r>
              <a:rPr lang="es-ES" altLang="en-US" dirty="0" smtClean="0">
                <a:latin typeface="Verdana" pitchFamily="34" charset="0"/>
              </a:rPr>
              <a:t>DEIMOS </a:t>
            </a:r>
            <a:r>
              <a:rPr lang="es-ES" altLang="en-US" dirty="0" err="1" smtClean="0">
                <a:latin typeface="Verdana" pitchFamily="34" charset="0"/>
              </a:rPr>
              <a:t>Sky</a:t>
            </a:r>
            <a:r>
              <a:rPr lang="es-ES" altLang="en-US" dirty="0" smtClean="0">
                <a:latin typeface="Verdana" pitchFamily="34" charset="0"/>
              </a:rPr>
              <a:t> </a:t>
            </a:r>
            <a:r>
              <a:rPr lang="es-ES" altLang="en-US" dirty="0" err="1" smtClean="0">
                <a:latin typeface="Verdana" pitchFamily="34" charset="0"/>
              </a:rPr>
              <a:t>Survey</a:t>
            </a:r>
            <a:r>
              <a:rPr lang="es-ES" altLang="en-US" dirty="0" smtClean="0">
                <a:latin typeface="Verdana" pitchFamily="34" charset="0"/>
              </a:rPr>
              <a:t> </a:t>
            </a:r>
            <a:endParaRPr lang="en-GB" dirty="0" smtClean="0">
              <a:latin typeface="Verdana" pitchFamily="34" charset="0"/>
            </a:endParaRPr>
          </a:p>
        </p:txBody>
      </p:sp>
      <p:sp>
        <p:nvSpPr>
          <p:cNvPr id="67590" name="Text Placeholder 4"/>
          <p:cNvSpPr>
            <a:spLocks noGrp="1"/>
          </p:cNvSpPr>
          <p:nvPr>
            <p:ph type="body" sz="quarter" idx="19"/>
          </p:nvPr>
        </p:nvSpPr>
        <p:spPr>
          <a:xfrm>
            <a:off x="881063" y="1465263"/>
            <a:ext cx="7854950" cy="296862"/>
          </a:xfrm>
        </p:spPr>
        <p:txBody>
          <a:bodyPr/>
          <a:lstStyle/>
          <a:p>
            <a:r>
              <a:rPr lang="en-US" b="1" smtClean="0">
                <a:latin typeface="Verdana" pitchFamily="34" charset="0"/>
              </a:rPr>
              <a:t>Observational data from our optical sensors located in Spain</a:t>
            </a:r>
          </a:p>
        </p:txBody>
      </p:sp>
      <p:pic>
        <p:nvPicPr>
          <p:cNvPr id="67591" name="Picture 3" descr="C:\Users\noso\Documents\DEIMOS\others\SpaceDebris\ObservationSite\20160522_Hispasat\Data\RADE-hispasat_5987.90_600s.png"/>
          <p:cNvPicPr>
            <a:picLocks noChangeAspect="1" noChangeArrowheads="1"/>
          </p:cNvPicPr>
          <p:nvPr/>
        </p:nvPicPr>
        <p:blipFill>
          <a:blip r:embed="rId2"/>
          <a:srcRect/>
          <a:stretch>
            <a:fillRect/>
          </a:stretch>
        </p:blipFill>
        <p:spPr bwMode="auto">
          <a:xfrm>
            <a:off x="0" y="2654300"/>
            <a:ext cx="4437063" cy="33274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67592" name="Picture 4" descr="C:\Users\noso\Documents\DEIMOS\others\SpaceDebris\ObservationSite\20160522_Hispasat\Data\RADE-hispasat_5987.94_600s.png"/>
          <p:cNvPicPr>
            <a:picLocks noChangeAspect="1" noChangeArrowheads="1"/>
          </p:cNvPicPr>
          <p:nvPr/>
        </p:nvPicPr>
        <p:blipFill>
          <a:blip r:embed="rId3"/>
          <a:srcRect/>
          <a:stretch>
            <a:fillRect/>
          </a:stretch>
        </p:blipFill>
        <p:spPr bwMode="auto">
          <a:xfrm>
            <a:off x="4703763" y="2636838"/>
            <a:ext cx="4440237" cy="333057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2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8610" name="Text Placeholder 3"/>
          <p:cNvSpPr txBox="1">
            <a:spLocks/>
          </p:cNvSpPr>
          <p:nvPr/>
        </p:nvSpPr>
        <p:spPr bwMode="auto">
          <a:xfrm>
            <a:off x="1033463" y="1847850"/>
            <a:ext cx="7875587" cy="411797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lIns="0" tIns="0" rIns="0" bIns="0"/>
          <a:lstStyle/>
          <a:p>
            <a:pPr marL="342900" indent="-342900" defTabSz="457200">
              <a:spcBef>
                <a:spcPct val="20000"/>
              </a:spcBef>
              <a:spcAft>
                <a:spcPts val="1000"/>
              </a:spcAft>
              <a:buFont typeface="Arial" charset="0"/>
              <a:buChar char="•"/>
            </a:pPr>
            <a:r>
              <a:rPr lang="en-US" sz="1800">
                <a:latin typeface="Verdana" pitchFamily="34" charset="0"/>
              </a:rPr>
              <a:t>Hispasat 1E, 1D &amp; SpainSat observed on 23/05/2016 		(6636 measurements)</a:t>
            </a:r>
          </a:p>
          <a:p>
            <a:pPr marL="342900" indent="-342900" defTabSz="457200">
              <a:spcBef>
                <a:spcPct val="20000"/>
              </a:spcBef>
              <a:spcAft>
                <a:spcPts val="1000"/>
              </a:spcAft>
              <a:buFont typeface="Arial" charset="0"/>
              <a:buChar char="•"/>
            </a:pPr>
            <a:r>
              <a:rPr lang="en-US" sz="1800">
                <a:latin typeface="Verdana" pitchFamily="34" charset="0"/>
              </a:rPr>
              <a:t>TLE file updated one day later</a:t>
            </a:r>
          </a:p>
          <a:p>
            <a:pPr marL="342900" indent="-342900" defTabSz="457200">
              <a:spcBef>
                <a:spcPct val="20000"/>
              </a:spcBef>
              <a:spcAft>
                <a:spcPts val="1000"/>
              </a:spcAft>
              <a:buFont typeface="Arial" charset="0"/>
              <a:buChar char="•"/>
            </a:pPr>
            <a:endParaRPr lang="en-US" sz="1800">
              <a:latin typeface="Verdana" pitchFamily="34" charset="0"/>
            </a:endParaRPr>
          </a:p>
          <a:p>
            <a:pPr marL="982663" lvl="2" indent="-265113" defTabSz="457200">
              <a:spcBef>
                <a:spcPct val="20000"/>
              </a:spcBef>
              <a:buSzPct val="130000"/>
              <a:buFont typeface="Arial" charset="0"/>
              <a:buChar char="•"/>
            </a:pPr>
            <a:endParaRPr lang="en-US" sz="1600">
              <a:latin typeface="Verdana" pitchFamily="34" charset="0"/>
            </a:endParaRPr>
          </a:p>
          <a:p>
            <a:pPr marL="342900" indent="-342900" defTabSz="457200">
              <a:spcBef>
                <a:spcPct val="20000"/>
              </a:spcBef>
              <a:spcAft>
                <a:spcPts val="1000"/>
              </a:spcAft>
              <a:buFont typeface="Arial" charset="0"/>
              <a:buChar char="•"/>
            </a:pPr>
            <a:endParaRPr lang="en-GB" sz="1800" b="1" u="sng">
              <a:latin typeface="Verdana" pitchFamily="34" charset="0"/>
            </a:endParaRPr>
          </a:p>
          <a:p>
            <a:pPr marL="342900" indent="-342900" defTabSz="457200">
              <a:spcBef>
                <a:spcPct val="20000"/>
              </a:spcBef>
              <a:spcAft>
                <a:spcPts val="1000"/>
              </a:spcAft>
              <a:buFont typeface="Arial" charset="0"/>
              <a:buChar char="•"/>
            </a:pPr>
            <a:endParaRPr lang="en-US" sz="1800">
              <a:latin typeface="Verdana" pitchFamily="34" charset="0"/>
            </a:endParaRPr>
          </a:p>
        </p:txBody>
      </p:sp>
      <p:sp>
        <p:nvSpPr>
          <p:cNvPr id="68611" name="Text Placeholder 3"/>
          <p:cNvSpPr>
            <a:spLocks noGrp="1"/>
          </p:cNvSpPr>
          <p:nvPr>
            <p:ph type="body" sz="quarter" idx="23"/>
          </p:nvPr>
        </p:nvSpPr>
        <p:spPr>
          <a:xfrm>
            <a:off x="871538" y="2038350"/>
            <a:ext cx="7875587" cy="4117975"/>
          </a:xfrm>
        </p:spPr>
        <p:txBody>
          <a:bodyPr/>
          <a:lstStyle/>
          <a:p>
            <a:pPr>
              <a:buFont typeface="Arial" charset="0"/>
              <a:buChar char="•"/>
            </a:pPr>
            <a:endParaRPr lang="en-GB">
              <a:latin typeface="Verdana" pitchFamily="34" charset="0"/>
              <a:ea typeface="MS PGothic" pitchFamily="34" charset="-128"/>
            </a:endParaRPr>
          </a:p>
          <a:p>
            <a:pPr>
              <a:buFont typeface="Arial" charset="0"/>
              <a:buChar char="•"/>
            </a:pPr>
            <a:endParaRPr lang="en-GB">
              <a:latin typeface="Verdana" pitchFamily="34" charset="0"/>
              <a:ea typeface="MS PGothic" pitchFamily="34" charset="-128"/>
            </a:endParaRPr>
          </a:p>
          <a:p>
            <a:pPr>
              <a:buFont typeface="Arial" charset="0"/>
              <a:buChar char="•"/>
            </a:pPr>
            <a:endParaRPr lang="en-GB">
              <a:latin typeface="Verdana" pitchFamily="34" charset="0"/>
              <a:ea typeface="MS PGothic" pitchFamily="34" charset="-128"/>
            </a:endParaRPr>
          </a:p>
          <a:p>
            <a:pPr>
              <a:buFont typeface="Arial" charset="0"/>
              <a:buChar char="•"/>
            </a:pPr>
            <a:endParaRPr lang="en-GB" b="1" u="sng">
              <a:latin typeface="Verdana" pitchFamily="34" charset="0"/>
              <a:ea typeface="MS PGothic" pitchFamily="34" charset="-128"/>
            </a:endParaRPr>
          </a:p>
          <a:p>
            <a:pPr>
              <a:buFont typeface="Arial" charset="0"/>
              <a:buChar char="•"/>
            </a:pPr>
            <a:endParaRPr lang="en-US">
              <a:latin typeface="Verdana" pitchFamily="34" charset="0"/>
              <a:ea typeface="MS PGothic" pitchFamily="34" charset="-128"/>
            </a:endParaRPr>
          </a:p>
        </p:txBody>
      </p:sp>
      <p:sp>
        <p:nvSpPr>
          <p:cNvPr id="68612" name="Rectangle 9"/>
          <p:cNvSpPr>
            <a:spLocks noChangeArrowheads="1"/>
          </p:cNvSpPr>
          <p:nvPr/>
        </p:nvSpPr>
        <p:spPr bwMode="auto">
          <a:xfrm>
            <a:off x="0" y="0"/>
            <a:ext cx="91440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none" anchor="ctr">
            <a:spAutoFit/>
          </a:bodyPr>
          <a:lstStyle/>
          <a:p>
            <a:endParaRPr lang="es-ES"/>
          </a:p>
        </p:txBody>
      </p:sp>
      <p:sp>
        <p:nvSpPr>
          <p:cNvPr id="68613" name="Title 1"/>
          <p:cNvSpPr>
            <a:spLocks noGrp="1"/>
          </p:cNvSpPr>
          <p:nvPr>
            <p:ph type="title"/>
          </p:nvPr>
        </p:nvSpPr>
        <p:spPr>
          <a:xfrm>
            <a:off x="871538" y="301625"/>
            <a:ext cx="6346825" cy="620713"/>
          </a:xfrm>
        </p:spPr>
        <p:txBody>
          <a:bodyPr/>
          <a:lstStyle/>
          <a:p>
            <a:r>
              <a:rPr lang="es-ES" altLang="en-US" smtClean="0">
                <a:latin typeface="Verdana" pitchFamily="34" charset="0"/>
              </a:rPr>
              <a:t>DEIMOS Sky Survey </a:t>
            </a:r>
            <a:endParaRPr lang="en-GB" smtClean="0">
              <a:latin typeface="Verdana" pitchFamily="34" charset="0"/>
            </a:endParaRPr>
          </a:p>
        </p:txBody>
      </p:sp>
      <p:sp>
        <p:nvSpPr>
          <p:cNvPr id="68614" name="Text Placeholder 4"/>
          <p:cNvSpPr>
            <a:spLocks noGrp="1"/>
          </p:cNvSpPr>
          <p:nvPr>
            <p:ph type="body" sz="quarter" idx="19"/>
          </p:nvPr>
        </p:nvSpPr>
        <p:spPr>
          <a:xfrm>
            <a:off x="881063" y="1465263"/>
            <a:ext cx="7854950" cy="296862"/>
          </a:xfrm>
        </p:spPr>
        <p:txBody>
          <a:bodyPr/>
          <a:lstStyle/>
          <a:p>
            <a:r>
              <a:rPr lang="en-US" b="1" smtClean="0">
                <a:latin typeface="Verdana" pitchFamily="34" charset="0"/>
              </a:rPr>
              <a:t>Observational data from our optical sensors located in Spain</a:t>
            </a:r>
          </a:p>
        </p:txBody>
      </p:sp>
      <p:pic>
        <p:nvPicPr>
          <p:cNvPr id="68615" name="Picture 2" descr="C:\Users\noso\Documents\DEIMOS\others\SpaceDebris\ObservationSite\20160522_Hispasat\Data\TRADE\RADE.png"/>
          <p:cNvPicPr>
            <a:picLocks noChangeAspect="1" noChangeArrowheads="1"/>
          </p:cNvPicPr>
          <p:nvPr/>
        </p:nvPicPr>
        <p:blipFill>
          <a:blip r:embed="rId2"/>
          <a:srcRect/>
          <a:stretch>
            <a:fillRect/>
          </a:stretch>
        </p:blipFill>
        <p:spPr bwMode="auto">
          <a:xfrm>
            <a:off x="2144713" y="2979738"/>
            <a:ext cx="5033962" cy="377666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2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9634" name="Text Placeholder 3"/>
          <p:cNvSpPr txBox="1">
            <a:spLocks/>
          </p:cNvSpPr>
          <p:nvPr/>
        </p:nvSpPr>
        <p:spPr bwMode="auto">
          <a:xfrm>
            <a:off x="938213" y="1800225"/>
            <a:ext cx="7875587" cy="411797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lIns="0" tIns="0" rIns="0" bIns="0"/>
          <a:lstStyle/>
          <a:p>
            <a:pPr marL="342900" indent="-342900" defTabSz="457200">
              <a:spcBef>
                <a:spcPct val="20000"/>
              </a:spcBef>
              <a:spcAft>
                <a:spcPts val="1000"/>
              </a:spcAft>
              <a:buFont typeface="Arial" charset="0"/>
              <a:buChar char="•"/>
            </a:pPr>
            <a:r>
              <a:rPr lang="en-US" sz="1800">
                <a:latin typeface="Verdana" pitchFamily="34" charset="0"/>
              </a:rPr>
              <a:t>Tracking activities</a:t>
            </a:r>
          </a:p>
          <a:p>
            <a:pPr marL="982663" lvl="2" indent="-265113" defTabSz="457200">
              <a:spcBef>
                <a:spcPct val="20000"/>
              </a:spcBef>
              <a:buSzPct val="130000"/>
              <a:buFont typeface="Arial" charset="0"/>
              <a:buChar char="•"/>
            </a:pPr>
            <a:endParaRPr lang="en-US" sz="1600">
              <a:latin typeface="Verdana" pitchFamily="34" charset="0"/>
            </a:endParaRPr>
          </a:p>
          <a:p>
            <a:pPr marL="342900" indent="-342900" defTabSz="457200">
              <a:spcBef>
                <a:spcPct val="20000"/>
              </a:spcBef>
              <a:spcAft>
                <a:spcPts val="1000"/>
              </a:spcAft>
              <a:buFont typeface="Arial" charset="0"/>
              <a:buChar char="•"/>
            </a:pPr>
            <a:endParaRPr lang="en-GB" sz="1800" b="1" u="sng">
              <a:latin typeface="Verdana" pitchFamily="34" charset="0"/>
            </a:endParaRPr>
          </a:p>
          <a:p>
            <a:pPr marL="342900" indent="-342900" defTabSz="457200">
              <a:spcBef>
                <a:spcPct val="20000"/>
              </a:spcBef>
              <a:spcAft>
                <a:spcPts val="1000"/>
              </a:spcAft>
              <a:buFont typeface="Arial" charset="0"/>
              <a:buChar char="•"/>
            </a:pPr>
            <a:endParaRPr lang="en-US" sz="1800">
              <a:latin typeface="Verdana" pitchFamily="34" charset="0"/>
            </a:endParaRPr>
          </a:p>
        </p:txBody>
      </p:sp>
      <p:sp>
        <p:nvSpPr>
          <p:cNvPr id="69635" name="Text Placeholder 3"/>
          <p:cNvSpPr>
            <a:spLocks noGrp="1"/>
          </p:cNvSpPr>
          <p:nvPr>
            <p:ph type="body" sz="quarter" idx="23"/>
          </p:nvPr>
        </p:nvSpPr>
        <p:spPr>
          <a:xfrm>
            <a:off x="871538" y="2038350"/>
            <a:ext cx="7875587" cy="4117975"/>
          </a:xfrm>
        </p:spPr>
        <p:txBody>
          <a:bodyPr/>
          <a:lstStyle/>
          <a:p>
            <a:pPr>
              <a:buFont typeface="Arial" charset="0"/>
              <a:buChar char="•"/>
            </a:pPr>
            <a:endParaRPr lang="en-GB">
              <a:latin typeface="Verdana" pitchFamily="34" charset="0"/>
              <a:ea typeface="MS PGothic" pitchFamily="34" charset="-128"/>
            </a:endParaRPr>
          </a:p>
          <a:p>
            <a:pPr>
              <a:buFont typeface="Arial" charset="0"/>
              <a:buChar char="•"/>
            </a:pPr>
            <a:endParaRPr lang="en-GB">
              <a:latin typeface="Verdana" pitchFamily="34" charset="0"/>
              <a:ea typeface="MS PGothic" pitchFamily="34" charset="-128"/>
            </a:endParaRPr>
          </a:p>
          <a:p>
            <a:pPr>
              <a:buFont typeface="Arial" charset="0"/>
              <a:buChar char="•"/>
            </a:pPr>
            <a:endParaRPr lang="en-GB">
              <a:latin typeface="Verdana" pitchFamily="34" charset="0"/>
              <a:ea typeface="MS PGothic" pitchFamily="34" charset="-128"/>
            </a:endParaRPr>
          </a:p>
          <a:p>
            <a:pPr>
              <a:buFont typeface="Arial" charset="0"/>
              <a:buChar char="•"/>
            </a:pPr>
            <a:endParaRPr lang="en-GB" b="1" u="sng">
              <a:latin typeface="Verdana" pitchFamily="34" charset="0"/>
              <a:ea typeface="MS PGothic" pitchFamily="34" charset="-128"/>
            </a:endParaRPr>
          </a:p>
          <a:p>
            <a:pPr>
              <a:buFont typeface="Arial" charset="0"/>
              <a:buChar char="•"/>
            </a:pPr>
            <a:endParaRPr lang="en-US">
              <a:latin typeface="Verdana" pitchFamily="34" charset="0"/>
              <a:ea typeface="MS PGothic" pitchFamily="34" charset="-128"/>
            </a:endParaRPr>
          </a:p>
        </p:txBody>
      </p:sp>
      <p:pic>
        <p:nvPicPr>
          <p:cNvPr id="69636" name="Picture 5" descr="Longitud-Elevation-All"/>
          <p:cNvPicPr>
            <a:picLocks noChangeAspect="1" noChangeArrowheads="1"/>
          </p:cNvPicPr>
          <p:nvPr/>
        </p:nvPicPr>
        <p:blipFill>
          <a:blip r:embed="rId2"/>
          <a:srcRect t="11211" r="10028"/>
          <a:stretch>
            <a:fillRect/>
          </a:stretch>
        </p:blipFill>
        <p:spPr bwMode="auto">
          <a:xfrm>
            <a:off x="714375" y="2152650"/>
            <a:ext cx="3454400" cy="21336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69637" name="Rectangle 9"/>
          <p:cNvSpPr>
            <a:spLocks noChangeArrowheads="1"/>
          </p:cNvSpPr>
          <p:nvPr/>
        </p:nvSpPr>
        <p:spPr bwMode="auto">
          <a:xfrm>
            <a:off x="0" y="0"/>
            <a:ext cx="91440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none" anchor="ctr">
            <a:spAutoFit/>
          </a:bodyPr>
          <a:lstStyle/>
          <a:p>
            <a:endParaRPr lang="es-ES"/>
          </a:p>
        </p:txBody>
      </p:sp>
      <p:sp>
        <p:nvSpPr>
          <p:cNvPr id="69638" name="Title 1"/>
          <p:cNvSpPr>
            <a:spLocks noGrp="1"/>
          </p:cNvSpPr>
          <p:nvPr>
            <p:ph type="title"/>
          </p:nvPr>
        </p:nvSpPr>
        <p:spPr>
          <a:xfrm>
            <a:off x="804863" y="292100"/>
            <a:ext cx="6346825" cy="620713"/>
          </a:xfrm>
        </p:spPr>
        <p:txBody>
          <a:bodyPr/>
          <a:lstStyle/>
          <a:p>
            <a:r>
              <a:rPr lang="es-ES" altLang="en-US" dirty="0" smtClean="0">
                <a:latin typeface="Verdana" pitchFamily="34" charset="0"/>
              </a:rPr>
              <a:t>DEIMOS </a:t>
            </a:r>
            <a:r>
              <a:rPr lang="es-ES" altLang="en-US" dirty="0" err="1" smtClean="0">
                <a:latin typeface="Verdana" pitchFamily="34" charset="0"/>
              </a:rPr>
              <a:t>Sky</a:t>
            </a:r>
            <a:r>
              <a:rPr lang="es-ES" altLang="en-US" dirty="0" smtClean="0">
                <a:latin typeface="Verdana" pitchFamily="34" charset="0"/>
              </a:rPr>
              <a:t> </a:t>
            </a:r>
            <a:r>
              <a:rPr lang="es-ES" altLang="en-US" dirty="0" err="1" smtClean="0">
                <a:latin typeface="Verdana" pitchFamily="34" charset="0"/>
              </a:rPr>
              <a:t>Survey</a:t>
            </a:r>
            <a:r>
              <a:rPr lang="es-ES" altLang="en-US" dirty="0" smtClean="0">
                <a:latin typeface="Verdana" pitchFamily="34" charset="0"/>
              </a:rPr>
              <a:t> </a:t>
            </a:r>
            <a:endParaRPr lang="en-GB" dirty="0" smtClean="0">
              <a:latin typeface="Verdana" pitchFamily="34" charset="0"/>
            </a:endParaRPr>
          </a:p>
        </p:txBody>
      </p:sp>
      <p:sp>
        <p:nvSpPr>
          <p:cNvPr id="69639" name="Text Placeholder 4"/>
          <p:cNvSpPr>
            <a:spLocks noGrp="1"/>
          </p:cNvSpPr>
          <p:nvPr>
            <p:ph type="body" sz="quarter" idx="19"/>
          </p:nvPr>
        </p:nvSpPr>
        <p:spPr>
          <a:xfrm>
            <a:off x="881063" y="1465263"/>
            <a:ext cx="7854950" cy="296862"/>
          </a:xfrm>
        </p:spPr>
        <p:txBody>
          <a:bodyPr/>
          <a:lstStyle/>
          <a:p>
            <a:r>
              <a:rPr lang="en-US" b="1" smtClean="0">
                <a:latin typeface="Verdana" pitchFamily="34" charset="0"/>
              </a:rPr>
              <a:t>Observational data from our optical sensors located in Spain</a:t>
            </a:r>
          </a:p>
        </p:txBody>
      </p:sp>
      <p:pic>
        <p:nvPicPr>
          <p:cNvPr id="69640" name="Picture 2" descr="Time-Elevation-All-color"/>
          <p:cNvPicPr>
            <a:picLocks noChangeAspect="1" noChangeArrowheads="1"/>
          </p:cNvPicPr>
          <p:nvPr/>
        </p:nvPicPr>
        <p:blipFill>
          <a:blip r:embed="rId3"/>
          <a:srcRect t="11749" r="10001"/>
          <a:stretch>
            <a:fillRect/>
          </a:stretch>
        </p:blipFill>
        <p:spPr bwMode="auto">
          <a:xfrm>
            <a:off x="4886325" y="2101850"/>
            <a:ext cx="3676650" cy="225266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69641" name="Picture 4" descr="Time-Elevation-ASTRAY1"/>
          <p:cNvPicPr>
            <a:picLocks noChangeAspect="1" noChangeArrowheads="1"/>
          </p:cNvPicPr>
          <p:nvPr/>
        </p:nvPicPr>
        <p:blipFill>
          <a:blip r:embed="rId4"/>
          <a:srcRect t="10249" r="10001"/>
          <a:stretch>
            <a:fillRect/>
          </a:stretch>
        </p:blipFill>
        <p:spPr bwMode="auto">
          <a:xfrm>
            <a:off x="666750" y="4400550"/>
            <a:ext cx="3636963" cy="226695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69642" name="Picture 3" descr="Time-Elevation-ASTRAY1-Day1"/>
          <p:cNvPicPr>
            <a:picLocks noChangeAspect="1" noChangeArrowheads="1"/>
          </p:cNvPicPr>
          <p:nvPr/>
        </p:nvPicPr>
        <p:blipFill>
          <a:blip r:embed="rId5"/>
          <a:srcRect t="8000" r="8437"/>
          <a:stretch>
            <a:fillRect/>
          </a:stretch>
        </p:blipFill>
        <p:spPr bwMode="auto">
          <a:xfrm>
            <a:off x="1276350" y="5624513"/>
            <a:ext cx="1781175" cy="1119187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69643" name="Picture 5" descr="Time-Elevation-ASTRAY2"/>
          <p:cNvPicPr>
            <a:picLocks noChangeAspect="1" noChangeArrowheads="1"/>
          </p:cNvPicPr>
          <p:nvPr/>
        </p:nvPicPr>
        <p:blipFill>
          <a:blip r:embed="rId6"/>
          <a:srcRect t="11749" r="10625"/>
          <a:stretch>
            <a:fillRect/>
          </a:stretch>
        </p:blipFill>
        <p:spPr bwMode="auto">
          <a:xfrm>
            <a:off x="4668838" y="4495800"/>
            <a:ext cx="3827462" cy="2362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69644" name="Picture 6" descr="Time-Elevation-ASTRAY2-Day1"/>
          <p:cNvPicPr>
            <a:picLocks noChangeAspect="1" noChangeArrowheads="1"/>
          </p:cNvPicPr>
          <p:nvPr/>
        </p:nvPicPr>
        <p:blipFill>
          <a:blip r:embed="rId7"/>
          <a:srcRect t="12000" r="10625"/>
          <a:stretch>
            <a:fillRect/>
          </a:stretch>
        </p:blipFill>
        <p:spPr bwMode="auto">
          <a:xfrm>
            <a:off x="5905500" y="5586413"/>
            <a:ext cx="2066925" cy="1271587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13" name="Rectangle 12"/>
          <p:cNvSpPr/>
          <p:nvPr/>
        </p:nvSpPr>
        <p:spPr>
          <a:xfrm>
            <a:off x="304800" y="4148138"/>
            <a:ext cx="8694738" cy="279400"/>
          </a:xfrm>
          <a:prstGeom prst="rect">
            <a:avLst/>
          </a:prstGeom>
          <a:noFill/>
          <a:ln>
            <a:noFill/>
          </a:ln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>
              <a:defRPr/>
            </a:pPr>
            <a:endParaRPr lang="en-GB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2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0658" name="Text Placeholder 3"/>
          <p:cNvSpPr txBox="1">
            <a:spLocks/>
          </p:cNvSpPr>
          <p:nvPr/>
        </p:nvSpPr>
        <p:spPr bwMode="auto">
          <a:xfrm>
            <a:off x="1033463" y="1847850"/>
            <a:ext cx="7875587" cy="411797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lIns="0" tIns="0" rIns="0" bIns="0"/>
          <a:lstStyle/>
          <a:p>
            <a:pPr marL="342900" indent="-342900" defTabSz="457200">
              <a:spcBef>
                <a:spcPct val="20000"/>
              </a:spcBef>
              <a:spcAft>
                <a:spcPts val="1000"/>
              </a:spcAft>
              <a:buFont typeface="Arial" charset="0"/>
              <a:buChar char="•"/>
            </a:pPr>
            <a:r>
              <a:rPr lang="en-US" sz="1800">
                <a:latin typeface="Verdana" pitchFamily="34" charset="0"/>
              </a:rPr>
              <a:t>Tracking activities</a:t>
            </a:r>
          </a:p>
          <a:p>
            <a:pPr marL="982663" lvl="2" indent="-265113" defTabSz="457200">
              <a:spcBef>
                <a:spcPct val="20000"/>
              </a:spcBef>
              <a:buSzPct val="130000"/>
              <a:buFont typeface="Arial" charset="0"/>
              <a:buChar char="•"/>
            </a:pPr>
            <a:endParaRPr lang="en-US" sz="1600">
              <a:latin typeface="Verdana" pitchFamily="34" charset="0"/>
            </a:endParaRPr>
          </a:p>
          <a:p>
            <a:pPr marL="342900" indent="-342900" defTabSz="457200">
              <a:spcBef>
                <a:spcPct val="20000"/>
              </a:spcBef>
              <a:spcAft>
                <a:spcPts val="1000"/>
              </a:spcAft>
              <a:buFont typeface="Arial" charset="0"/>
              <a:buChar char="•"/>
            </a:pPr>
            <a:endParaRPr lang="en-GB" sz="1800" b="1" u="sng">
              <a:latin typeface="Verdana" pitchFamily="34" charset="0"/>
            </a:endParaRPr>
          </a:p>
          <a:p>
            <a:pPr marL="342900" indent="-342900" defTabSz="457200">
              <a:spcBef>
                <a:spcPct val="20000"/>
              </a:spcBef>
              <a:spcAft>
                <a:spcPts val="1000"/>
              </a:spcAft>
              <a:buFont typeface="Arial" charset="0"/>
              <a:buChar char="•"/>
            </a:pPr>
            <a:endParaRPr lang="en-US" sz="1800">
              <a:latin typeface="Verdana" pitchFamily="34" charset="0"/>
            </a:endParaRPr>
          </a:p>
        </p:txBody>
      </p:sp>
      <p:sp>
        <p:nvSpPr>
          <p:cNvPr id="70659" name="Text Placeholder 3"/>
          <p:cNvSpPr>
            <a:spLocks noGrp="1"/>
          </p:cNvSpPr>
          <p:nvPr>
            <p:ph type="body" sz="quarter" idx="23"/>
          </p:nvPr>
        </p:nvSpPr>
        <p:spPr>
          <a:xfrm>
            <a:off x="871538" y="2038350"/>
            <a:ext cx="7875587" cy="4117975"/>
          </a:xfrm>
        </p:spPr>
        <p:txBody>
          <a:bodyPr/>
          <a:lstStyle/>
          <a:p>
            <a:pPr>
              <a:buFont typeface="Arial" charset="0"/>
              <a:buChar char="•"/>
            </a:pPr>
            <a:endParaRPr lang="en-GB">
              <a:latin typeface="Verdana" pitchFamily="34" charset="0"/>
              <a:ea typeface="MS PGothic" pitchFamily="34" charset="-128"/>
            </a:endParaRPr>
          </a:p>
          <a:p>
            <a:pPr>
              <a:buFont typeface="Arial" charset="0"/>
              <a:buChar char="•"/>
            </a:pPr>
            <a:endParaRPr lang="en-GB">
              <a:latin typeface="Verdana" pitchFamily="34" charset="0"/>
              <a:ea typeface="MS PGothic" pitchFamily="34" charset="-128"/>
            </a:endParaRPr>
          </a:p>
          <a:p>
            <a:pPr>
              <a:buFont typeface="Arial" charset="0"/>
              <a:buChar char="•"/>
            </a:pPr>
            <a:endParaRPr lang="en-GB">
              <a:latin typeface="Verdana" pitchFamily="34" charset="0"/>
              <a:ea typeface="MS PGothic" pitchFamily="34" charset="-128"/>
            </a:endParaRPr>
          </a:p>
          <a:p>
            <a:pPr>
              <a:buFont typeface="Arial" charset="0"/>
              <a:buChar char="•"/>
            </a:pPr>
            <a:endParaRPr lang="en-GB" b="1" u="sng">
              <a:latin typeface="Verdana" pitchFamily="34" charset="0"/>
              <a:ea typeface="MS PGothic" pitchFamily="34" charset="-128"/>
            </a:endParaRPr>
          </a:p>
          <a:p>
            <a:pPr>
              <a:buFont typeface="Arial" charset="0"/>
              <a:buChar char="•"/>
            </a:pPr>
            <a:endParaRPr lang="en-US">
              <a:latin typeface="Verdana" pitchFamily="34" charset="0"/>
              <a:ea typeface="MS PGothic" pitchFamily="34" charset="-128"/>
            </a:endParaRPr>
          </a:p>
        </p:txBody>
      </p:sp>
      <p:pic>
        <p:nvPicPr>
          <p:cNvPr id="70660" name="Picture 6" descr="Longitud-Elevation-MSG3"/>
          <p:cNvPicPr>
            <a:picLocks noChangeAspect="1" noChangeArrowheads="1"/>
          </p:cNvPicPr>
          <p:nvPr/>
        </p:nvPicPr>
        <p:blipFill>
          <a:blip r:embed="rId2"/>
          <a:srcRect t="10912" r="6039"/>
          <a:stretch>
            <a:fillRect/>
          </a:stretch>
        </p:blipFill>
        <p:spPr bwMode="auto">
          <a:xfrm>
            <a:off x="4656138" y="2295525"/>
            <a:ext cx="3692525" cy="218122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70661" name="Rectangle 9"/>
          <p:cNvSpPr>
            <a:spLocks noChangeArrowheads="1"/>
          </p:cNvSpPr>
          <p:nvPr/>
        </p:nvSpPr>
        <p:spPr bwMode="auto">
          <a:xfrm>
            <a:off x="0" y="0"/>
            <a:ext cx="9144000" cy="457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none" anchor="ctr">
            <a:spAutoFit/>
          </a:bodyPr>
          <a:lstStyle/>
          <a:p>
            <a:endParaRPr lang="es-ES"/>
          </a:p>
        </p:txBody>
      </p:sp>
      <p:sp>
        <p:nvSpPr>
          <p:cNvPr id="70662" name="Title 1"/>
          <p:cNvSpPr>
            <a:spLocks noGrp="1"/>
          </p:cNvSpPr>
          <p:nvPr>
            <p:ph type="title"/>
          </p:nvPr>
        </p:nvSpPr>
        <p:spPr>
          <a:xfrm>
            <a:off x="871538" y="301625"/>
            <a:ext cx="6346825" cy="620713"/>
          </a:xfrm>
        </p:spPr>
        <p:txBody>
          <a:bodyPr/>
          <a:lstStyle/>
          <a:p>
            <a:r>
              <a:rPr lang="es-ES" altLang="en-US" dirty="0" smtClean="0">
                <a:latin typeface="Verdana" pitchFamily="34" charset="0"/>
              </a:rPr>
              <a:t>DEIMOS </a:t>
            </a:r>
            <a:r>
              <a:rPr lang="es-ES" altLang="en-US" dirty="0" err="1" smtClean="0">
                <a:latin typeface="Verdana" pitchFamily="34" charset="0"/>
              </a:rPr>
              <a:t>Sky</a:t>
            </a:r>
            <a:r>
              <a:rPr lang="es-ES" altLang="en-US" dirty="0" smtClean="0">
                <a:latin typeface="Verdana" pitchFamily="34" charset="0"/>
              </a:rPr>
              <a:t> </a:t>
            </a:r>
            <a:r>
              <a:rPr lang="es-ES" altLang="en-US" dirty="0" err="1" smtClean="0">
                <a:latin typeface="Verdana" pitchFamily="34" charset="0"/>
              </a:rPr>
              <a:t>Survey</a:t>
            </a:r>
            <a:r>
              <a:rPr lang="es-ES" altLang="en-US" dirty="0" smtClean="0">
                <a:latin typeface="Verdana" pitchFamily="34" charset="0"/>
              </a:rPr>
              <a:t> </a:t>
            </a:r>
            <a:endParaRPr lang="en-GB" dirty="0" smtClean="0">
              <a:latin typeface="Verdana" pitchFamily="34" charset="0"/>
            </a:endParaRPr>
          </a:p>
        </p:txBody>
      </p:sp>
      <p:sp>
        <p:nvSpPr>
          <p:cNvPr id="70663" name="Text Placeholder 4"/>
          <p:cNvSpPr>
            <a:spLocks noGrp="1"/>
          </p:cNvSpPr>
          <p:nvPr>
            <p:ph type="body" sz="quarter" idx="19"/>
          </p:nvPr>
        </p:nvSpPr>
        <p:spPr>
          <a:xfrm>
            <a:off x="881063" y="1465263"/>
            <a:ext cx="7854950" cy="296862"/>
          </a:xfrm>
        </p:spPr>
        <p:txBody>
          <a:bodyPr/>
          <a:lstStyle/>
          <a:p>
            <a:r>
              <a:rPr lang="en-US" b="1" smtClean="0">
                <a:latin typeface="Verdana" pitchFamily="34" charset="0"/>
              </a:rPr>
              <a:t>Observational data from our optical sensors located in Spain</a:t>
            </a:r>
          </a:p>
        </p:txBody>
      </p:sp>
      <p:pic>
        <p:nvPicPr>
          <p:cNvPr id="70664" name="Picture 2" descr="Time-Elevation-All-color"/>
          <p:cNvPicPr>
            <a:picLocks noChangeAspect="1" noChangeArrowheads="1"/>
          </p:cNvPicPr>
          <p:nvPr/>
        </p:nvPicPr>
        <p:blipFill>
          <a:blip r:embed="rId3"/>
          <a:srcRect t="10048"/>
          <a:stretch>
            <a:fillRect/>
          </a:stretch>
        </p:blipFill>
        <p:spPr bwMode="auto">
          <a:xfrm>
            <a:off x="4676775" y="4514850"/>
            <a:ext cx="4167188" cy="234315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70665" name="Picture 3" descr="Time-Longitud-SAT3"/>
          <p:cNvPicPr>
            <a:picLocks noChangeAspect="1" noChangeArrowheads="1"/>
          </p:cNvPicPr>
          <p:nvPr/>
        </p:nvPicPr>
        <p:blipFill>
          <a:blip r:embed="rId4"/>
          <a:srcRect t="10741" r="6454"/>
          <a:stretch>
            <a:fillRect/>
          </a:stretch>
        </p:blipFill>
        <p:spPr bwMode="auto">
          <a:xfrm>
            <a:off x="836613" y="4543425"/>
            <a:ext cx="3879850" cy="231457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70666" name="Picture 4" descr="Longitud-Elevation-MSG2"/>
          <p:cNvPicPr>
            <a:picLocks noChangeAspect="1" noChangeArrowheads="1"/>
          </p:cNvPicPr>
          <p:nvPr/>
        </p:nvPicPr>
        <p:blipFill>
          <a:blip r:embed="rId5"/>
          <a:srcRect t="9991" r="7704"/>
          <a:stretch>
            <a:fillRect/>
          </a:stretch>
        </p:blipFill>
        <p:spPr bwMode="auto">
          <a:xfrm>
            <a:off x="876300" y="2190750"/>
            <a:ext cx="3724275" cy="22717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2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1682" name="Title 1"/>
          <p:cNvSpPr>
            <a:spLocks noGrp="1"/>
          </p:cNvSpPr>
          <p:nvPr>
            <p:ph type="title"/>
          </p:nvPr>
        </p:nvSpPr>
        <p:spPr>
          <a:xfrm>
            <a:off x="871538" y="301625"/>
            <a:ext cx="5224462" cy="620713"/>
          </a:xfrm>
        </p:spPr>
        <p:txBody>
          <a:bodyPr/>
          <a:lstStyle/>
          <a:p>
            <a:r>
              <a:rPr lang="en-GB" altLang="en-US" smtClean="0">
                <a:latin typeface="Verdana" pitchFamily="34" charset="0"/>
              </a:rPr>
              <a:t>Cataloguing activities over real observations</a:t>
            </a:r>
          </a:p>
        </p:txBody>
      </p:sp>
      <p:pic>
        <p:nvPicPr>
          <p:cNvPr id="71683" name="Picture 3" descr="C:\Users\noso\Documents\DEIMOS\others\SpaceDebris\ObservationSite\20160422_Inauguración\videos\CatalogBuiltUp\Animated_ObservationsPeriod.gif"/>
          <p:cNvPicPr>
            <a:picLocks noChangeAspect="1" noChangeArrowheads="1" noCrop="1"/>
          </p:cNvPicPr>
          <p:nvPr/>
        </p:nvPicPr>
        <p:blipFill>
          <a:blip r:embed="rId2"/>
          <a:srcRect/>
          <a:stretch>
            <a:fillRect/>
          </a:stretch>
        </p:blipFill>
        <p:spPr bwMode="auto">
          <a:xfrm>
            <a:off x="1" y="1341158"/>
            <a:ext cx="4804860" cy="300421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71684" name="Picture 2" descr="C:\Users\noso\Documents\DEIMOS\others\SpaceDebris\ObservationSite\20160422_Inauguración\videos\CatalogBuiltUp\AnimatedTrackPerObject.gif"/>
          <p:cNvPicPr>
            <a:picLocks noChangeAspect="1" noChangeArrowheads="1" noCrop="1"/>
          </p:cNvPicPr>
          <p:nvPr/>
        </p:nvPicPr>
        <p:blipFill>
          <a:blip r:embed="rId3"/>
          <a:srcRect/>
          <a:stretch>
            <a:fillRect/>
          </a:stretch>
        </p:blipFill>
        <p:spPr bwMode="auto">
          <a:xfrm>
            <a:off x="4505325" y="1392193"/>
            <a:ext cx="4638675" cy="290036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71686" name="Picture"/>
          <p:cNvPicPr>
            <a:picLocks noChangeAspect="1" noChangeArrowheads="1"/>
          </p:cNvPicPr>
          <p:nvPr/>
        </p:nvPicPr>
        <p:blipFill>
          <a:blip r:embed="rId4"/>
          <a:srcRect/>
          <a:stretch>
            <a:fillRect/>
          </a:stretch>
        </p:blipFill>
        <p:spPr bwMode="auto">
          <a:xfrm>
            <a:off x="4622800" y="4629150"/>
            <a:ext cx="4275138" cy="21193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7" name="Picture 2" descr="histo_long_GEO_GEOtrans"/>
          <p:cNvPicPr>
            <a:picLocks noChangeAspect="1" noChangeArrowheads="1"/>
          </p:cNvPicPr>
          <p:nvPr/>
        </p:nvPicPr>
        <p:blipFill>
          <a:blip r:embed="rId5"/>
          <a:srcRect/>
          <a:stretch>
            <a:fillRect/>
          </a:stretch>
        </p:blipFill>
        <p:spPr bwMode="auto">
          <a:xfrm>
            <a:off x="803235" y="4329793"/>
            <a:ext cx="3379956" cy="2528207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2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2706" name="Marcador de número de diapositiva 4"/>
          <p:cNvSpPr>
            <a:spLocks noGrp="1"/>
          </p:cNvSpPr>
          <p:nvPr>
            <p:ph type="sldNum" sz="quarter" idx="26"/>
          </p:nvPr>
        </p:nvSpPr>
        <p:spPr bwMode="auto">
          <a:xfrm>
            <a:off x="8439150" y="6444344"/>
            <a:ext cx="704850" cy="258082"/>
          </a:xfrm>
          <a:noFill/>
          <a:ln>
            <a:miter lim="800000"/>
            <a:headEnd/>
            <a:tailEnd/>
          </a:ln>
        </p:spPr>
        <p:txBody>
          <a:bodyPr lIns="91440" tIns="45720" rIns="91440" bIns="45720" anchor="ctr"/>
          <a:lstStyle/>
          <a:p>
            <a:fld id="{F011178A-BD64-40ED-85CD-65723956E066}" type="slidenum">
              <a:rPr lang="es-ES_tradnl" sz="1200" smtClean="0"/>
              <a:pPr/>
              <a:t>27</a:t>
            </a:fld>
            <a:endParaRPr lang="es-ES_tradnl" sz="1200" dirty="0" smtClean="0"/>
          </a:p>
        </p:txBody>
      </p:sp>
      <p:sp>
        <p:nvSpPr>
          <p:cNvPr id="72707" name="Text Placeholder 5"/>
          <p:cNvSpPr>
            <a:spLocks noGrp="1"/>
          </p:cNvSpPr>
          <p:nvPr>
            <p:ph type="body" sz="quarter" idx="19"/>
          </p:nvPr>
        </p:nvSpPr>
        <p:spPr>
          <a:xfrm>
            <a:off x="881063" y="1465263"/>
            <a:ext cx="7854950" cy="296862"/>
          </a:xfrm>
        </p:spPr>
        <p:txBody>
          <a:bodyPr/>
          <a:lstStyle/>
          <a:p>
            <a:r>
              <a:rPr lang="en-GB" smtClean="0">
                <a:latin typeface="Verdana" pitchFamily="34" charset="0"/>
              </a:rPr>
              <a:t>Origins and evolution</a:t>
            </a:r>
          </a:p>
        </p:txBody>
      </p:sp>
      <p:sp>
        <p:nvSpPr>
          <p:cNvPr id="72708" name="Text Placeholder 7"/>
          <p:cNvSpPr>
            <a:spLocks noGrp="1"/>
          </p:cNvSpPr>
          <p:nvPr>
            <p:ph type="body" sz="quarter" idx="4294967295"/>
          </p:nvPr>
        </p:nvSpPr>
        <p:spPr>
          <a:xfrm>
            <a:off x="871538" y="2038350"/>
            <a:ext cx="7875587" cy="4117975"/>
          </a:xfrm>
        </p:spPr>
        <p:txBody>
          <a:bodyPr/>
          <a:lstStyle/>
          <a:p>
            <a:r>
              <a:rPr lang="en-GB" sz="1800" smtClean="0">
                <a:latin typeface="Verdana" pitchFamily="34" charset="0"/>
              </a:rPr>
              <a:t>CORTO (CORrelation TOol) was originally devised for building a catalogue of Earth-Orbiting objects from scratch.</a:t>
            </a:r>
          </a:p>
          <a:p>
            <a:r>
              <a:rPr lang="en-GB" sz="1800" smtClean="0">
                <a:latin typeface="Verdana" pitchFamily="34" charset="0"/>
              </a:rPr>
              <a:t>It was originally used for surveillance campaigns, and further developed and tested with simulated data, building on the expertise of the Deimos team</a:t>
            </a:r>
          </a:p>
          <a:p>
            <a:r>
              <a:rPr lang="en-GB" sz="1800" smtClean="0">
                <a:latin typeface="Verdana" pitchFamily="34" charset="0"/>
              </a:rPr>
              <a:t>During 2014, it got updated to support the development of a full SST system</a:t>
            </a:r>
          </a:p>
          <a:p>
            <a:pPr lvl="1"/>
            <a:r>
              <a:rPr lang="en-GB" sz="1400" smtClean="0">
                <a:latin typeface="Verdana" pitchFamily="34" charset="0"/>
              </a:rPr>
              <a:t>The data storage was updated to an external postgresql database</a:t>
            </a:r>
          </a:p>
          <a:p>
            <a:pPr lvl="1"/>
            <a:r>
              <a:rPr lang="en-GB" sz="1400" smtClean="0">
                <a:latin typeface="Verdana" pitchFamily="34" charset="0"/>
              </a:rPr>
              <a:t>Added an scheduler and a web user interface to support the routine operations on the catalogue</a:t>
            </a:r>
          </a:p>
          <a:p>
            <a:pPr lvl="1"/>
            <a:r>
              <a:rPr lang="en-GB" sz="1400" smtClean="0">
                <a:latin typeface="Verdana" pitchFamily="34" charset="0"/>
              </a:rPr>
              <a:t>Interfaces for subsidiary services were added</a:t>
            </a:r>
          </a:p>
          <a:p>
            <a:r>
              <a:rPr lang="en-GB" sz="1800" smtClean="0">
                <a:latin typeface="Verdana" pitchFamily="34" charset="0"/>
              </a:rPr>
              <a:t>It is an evolving tool. We can adapt the tool to the operational procedures, as some needs arise.</a:t>
            </a:r>
          </a:p>
          <a:p>
            <a:r>
              <a:rPr lang="en-GB" sz="1800" smtClean="0">
                <a:latin typeface="Verdana" pitchFamily="34" charset="0"/>
              </a:rPr>
              <a:t>It is used to process the data from the new Deimos observatory</a:t>
            </a:r>
          </a:p>
          <a:p>
            <a:r>
              <a:rPr lang="es-ES" sz="1800" smtClean="0">
                <a:latin typeface="Verdana" pitchFamily="34" charset="0"/>
              </a:rPr>
              <a:t>Integrated as cataloguing system in the SST Spanish system</a:t>
            </a:r>
            <a:endParaRPr lang="en-GB" sz="1800" smtClean="0">
              <a:latin typeface="Verdana" pitchFamily="34" charset="0"/>
            </a:endParaRPr>
          </a:p>
        </p:txBody>
      </p:sp>
      <p:sp>
        <p:nvSpPr>
          <p:cNvPr id="72709" name="Title 1"/>
          <p:cNvSpPr>
            <a:spLocks noGrp="1"/>
          </p:cNvSpPr>
          <p:nvPr>
            <p:ph type="title"/>
          </p:nvPr>
        </p:nvSpPr>
        <p:spPr>
          <a:xfrm>
            <a:off x="871538" y="301625"/>
            <a:ext cx="5224462" cy="620713"/>
          </a:xfrm>
        </p:spPr>
        <p:txBody>
          <a:bodyPr/>
          <a:lstStyle/>
          <a:p>
            <a:r>
              <a:rPr lang="en-GB" altLang="en-US" smtClean="0">
                <a:latin typeface="Verdana" pitchFamily="34" charset="0"/>
              </a:rPr>
              <a:t>CORTO tool for Cataloguing</a:t>
            </a: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2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3730" name="Marcador de número de diapositiva 4"/>
          <p:cNvSpPr>
            <a:spLocks noGrp="1"/>
          </p:cNvSpPr>
          <p:nvPr>
            <p:ph type="sldNum" sz="quarter" idx="26"/>
          </p:nvPr>
        </p:nvSpPr>
        <p:spPr bwMode="auto">
          <a:xfrm>
            <a:off x="8439150" y="6565900"/>
            <a:ext cx="454952" cy="164311"/>
          </a:xfrm>
          <a:noFill/>
          <a:ln>
            <a:miter lim="800000"/>
            <a:headEnd/>
            <a:tailEnd/>
          </a:ln>
        </p:spPr>
        <p:txBody>
          <a:bodyPr lIns="91440" tIns="45720" rIns="91440" bIns="45720" anchor="ctr"/>
          <a:lstStyle/>
          <a:p>
            <a:fld id="{7D63EA66-44AD-4FCA-81D4-08B94CA3E0B9}" type="slidenum">
              <a:rPr lang="es-ES_tradnl" sz="1200" smtClean="0"/>
              <a:pPr/>
              <a:t>28</a:t>
            </a:fld>
            <a:endParaRPr lang="es-ES_tradnl" sz="1200" dirty="0" smtClean="0"/>
          </a:p>
        </p:txBody>
      </p:sp>
      <p:sp>
        <p:nvSpPr>
          <p:cNvPr id="73731" name="Title 6"/>
          <p:cNvSpPr>
            <a:spLocks noGrp="1"/>
          </p:cNvSpPr>
          <p:nvPr>
            <p:ph type="title"/>
          </p:nvPr>
        </p:nvSpPr>
        <p:spPr>
          <a:xfrm>
            <a:off x="871538" y="301625"/>
            <a:ext cx="6346825" cy="620713"/>
          </a:xfrm>
        </p:spPr>
        <p:txBody>
          <a:bodyPr/>
          <a:lstStyle/>
          <a:p>
            <a:r>
              <a:rPr lang="en-GB" altLang="en-US" smtClean="0">
                <a:latin typeface="Verdana" pitchFamily="34" charset="0"/>
              </a:rPr>
              <a:t>CORTO tool for Cataloguing</a:t>
            </a:r>
            <a:endParaRPr lang="en-GB" smtClean="0">
              <a:latin typeface="Verdana" pitchFamily="34" charset="0"/>
            </a:endParaRPr>
          </a:p>
        </p:txBody>
      </p:sp>
      <p:sp>
        <p:nvSpPr>
          <p:cNvPr id="73732" name="Text Placeholder 5"/>
          <p:cNvSpPr>
            <a:spLocks noGrp="1"/>
          </p:cNvSpPr>
          <p:nvPr>
            <p:ph type="body" sz="quarter" idx="19"/>
          </p:nvPr>
        </p:nvSpPr>
        <p:spPr>
          <a:xfrm>
            <a:off x="881063" y="1465263"/>
            <a:ext cx="7854950" cy="296862"/>
          </a:xfrm>
        </p:spPr>
        <p:txBody>
          <a:bodyPr/>
          <a:lstStyle/>
          <a:p>
            <a:r>
              <a:rPr lang="en-GB" smtClean="0">
                <a:latin typeface="Verdana" pitchFamily="34" charset="0"/>
              </a:rPr>
              <a:t>Structure</a:t>
            </a:r>
          </a:p>
        </p:txBody>
      </p:sp>
      <p:sp>
        <p:nvSpPr>
          <p:cNvPr id="19461" name="Text Placeholder 7"/>
          <p:cNvSpPr>
            <a:spLocks noGrp="1"/>
          </p:cNvSpPr>
          <p:nvPr>
            <p:ph type="body" sz="quarter" idx="4294967295"/>
          </p:nvPr>
        </p:nvSpPr>
        <p:spPr>
          <a:xfrm>
            <a:off x="6075363" y="2038350"/>
            <a:ext cx="2671762" cy="4117975"/>
          </a:xfrm>
        </p:spPr>
        <p:txBody>
          <a:bodyPr/>
          <a:lstStyle/>
          <a:p>
            <a:r>
              <a:rPr lang="en-GB" sz="1600" smtClean="0">
                <a:latin typeface="Verdana" pitchFamily="34" charset="0"/>
              </a:rPr>
              <a:t>Tracks are created by the sensors</a:t>
            </a:r>
          </a:p>
          <a:p>
            <a:r>
              <a:rPr lang="en-GB" sz="1600" smtClean="0">
                <a:latin typeface="Verdana" pitchFamily="34" charset="0"/>
              </a:rPr>
              <a:t>Sensors push the tracks into the incoming directories</a:t>
            </a:r>
          </a:p>
          <a:p>
            <a:r>
              <a:rPr lang="en-GB" sz="1600" smtClean="0">
                <a:latin typeface="Verdana" pitchFamily="34" charset="0"/>
              </a:rPr>
              <a:t>The tracks are scheduled for processing</a:t>
            </a:r>
          </a:p>
          <a:p>
            <a:r>
              <a:rPr lang="en-GB" sz="1600" smtClean="0">
                <a:latin typeface="Verdana" pitchFamily="34" charset="0"/>
              </a:rPr>
              <a:t>CORTO processes them and updates the database</a:t>
            </a:r>
          </a:p>
          <a:p>
            <a:r>
              <a:rPr lang="en-GB" sz="1600" smtClean="0">
                <a:latin typeface="Verdana" pitchFamily="34" charset="0"/>
              </a:rPr>
              <a:t>The operator supervises and performs additional actions</a:t>
            </a:r>
            <a:endParaRPr lang="en-GB" sz="2800" smtClean="0">
              <a:latin typeface="Verdana" pitchFamily="34" charset="0"/>
            </a:endParaRPr>
          </a:p>
        </p:txBody>
      </p:sp>
      <p:pic>
        <p:nvPicPr>
          <p:cNvPr id="73734" name="Picture 3"/>
          <p:cNvPicPr>
            <a:picLocks noChangeAspect="1" noChangeArrowheads="1"/>
          </p:cNvPicPr>
          <p:nvPr/>
        </p:nvPicPr>
        <p:blipFill>
          <a:blip r:embed="rId2"/>
          <a:srcRect/>
          <a:stretch>
            <a:fillRect/>
          </a:stretch>
        </p:blipFill>
        <p:spPr bwMode="auto">
          <a:xfrm>
            <a:off x="174625" y="1944688"/>
            <a:ext cx="5683250" cy="399097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8" name="7 Flecha circular"/>
          <p:cNvSpPr/>
          <p:nvPr/>
        </p:nvSpPr>
        <p:spPr>
          <a:xfrm>
            <a:off x="650875" y="2008188"/>
            <a:ext cx="1419225" cy="1281112"/>
          </a:xfrm>
          <a:prstGeom prst="circularArrow">
            <a:avLst/>
          </a:prstGeom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>
              <a:defRPr/>
            </a:pPr>
            <a:endParaRPr lang="es-ES">
              <a:solidFill>
                <a:schemeClr val="tx1"/>
              </a:solidFill>
            </a:endParaRPr>
          </a:p>
        </p:txBody>
      </p:sp>
      <p:sp>
        <p:nvSpPr>
          <p:cNvPr id="9" name="8 Flecha circular"/>
          <p:cNvSpPr/>
          <p:nvPr/>
        </p:nvSpPr>
        <p:spPr>
          <a:xfrm>
            <a:off x="2097088" y="2022475"/>
            <a:ext cx="1419225" cy="1282700"/>
          </a:xfrm>
          <a:prstGeom prst="circularArrow">
            <a:avLst/>
          </a:prstGeom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>
              <a:defRPr/>
            </a:pPr>
            <a:endParaRPr lang="es-ES">
              <a:solidFill>
                <a:schemeClr val="tx1"/>
              </a:solidFill>
            </a:endParaRPr>
          </a:p>
        </p:txBody>
      </p:sp>
      <p:sp>
        <p:nvSpPr>
          <p:cNvPr id="10" name="9 Flecha circular"/>
          <p:cNvSpPr/>
          <p:nvPr/>
        </p:nvSpPr>
        <p:spPr>
          <a:xfrm rot="5400000">
            <a:off x="3823494" y="2293144"/>
            <a:ext cx="798513" cy="1908175"/>
          </a:xfrm>
          <a:prstGeom prst="circularArrow">
            <a:avLst/>
          </a:prstGeom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>
              <a:defRPr/>
            </a:pPr>
            <a:endParaRPr lang="es-ES">
              <a:solidFill>
                <a:schemeClr val="tx1"/>
              </a:solidFill>
            </a:endParaRPr>
          </a:p>
        </p:txBody>
      </p:sp>
      <p:sp>
        <p:nvSpPr>
          <p:cNvPr id="11" name="10 Flecha circular"/>
          <p:cNvSpPr/>
          <p:nvPr/>
        </p:nvSpPr>
        <p:spPr>
          <a:xfrm rot="10150396">
            <a:off x="2182813" y="3346450"/>
            <a:ext cx="1531937" cy="1098550"/>
          </a:xfrm>
          <a:prstGeom prst="circularArrow">
            <a:avLst/>
          </a:prstGeom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>
              <a:defRPr/>
            </a:pPr>
            <a:endParaRPr lang="es-ES">
              <a:solidFill>
                <a:schemeClr val="tx1"/>
              </a:solidFill>
            </a:endParaRPr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4" presetClass="entr" presetSubtype="16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9461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ox(in)">
                                      <p:cBhvr>
                                        <p:cTn id="7" dur="500"/>
                                        <p:tgtEl>
                                          <p:spTgt spid="19461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>
                      <p:stCondLst>
                        <p:cond delay="indefinite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4" presetClass="entr" presetSubtype="16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9461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ox(in)">
                                      <p:cBhvr>
                                        <p:cTn id="12" dur="500"/>
                                        <p:tgtEl>
                                          <p:spTgt spid="19461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3" fill="hold">
                      <p:stCondLst>
                        <p:cond delay="indefinite"/>
                      </p:stCondLst>
                      <p:childTnLst>
                        <p:par>
                          <p:cTn id="14" fill="hold">
                            <p:stCondLst>
                              <p:cond delay="0"/>
                            </p:stCondLst>
                            <p:childTnLst>
                              <p:par>
                                <p:cTn id="15" presetID="4" presetClass="entr" presetSubtype="16" fill="hold" grpId="1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ox(in)">
                                      <p:cBhvr>
                                        <p:cTn id="17" dur="500"/>
                                        <p:tgtEl>
                                          <p:spTgt spid="8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8" presetID="19" presetClass="emph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animClr clrSpc="rgb" dir="cw">
                                      <p:cBhvr override="childStyle">
                                        <p:cTn id="19" dur="500" fill="hold"/>
                                        <p:tgtEl>
                                          <p:spTgt spid="8"/>
                                        </p:tgtEl>
                                        <p:attrNameLst>
                                          <p:attrName>style.color</p:attrName>
                                        </p:attrNameLst>
                                      </p:cBhvr>
                                      <p:to>
                                        <a:schemeClr val="accent2"/>
                                      </p:to>
                                    </p:animClr>
                                    <p:animClr clrSpc="rgb" dir="cw">
                                      <p:cBhvr>
                                        <p:cTn id="20" dur="500" fill="hold"/>
                                        <p:tgtEl>
                                          <p:spTgt spid="8"/>
                                        </p:tgtEl>
                                        <p:attrNameLst>
                                          <p:attrName>fillcolor</p:attrName>
                                        </p:attrNameLst>
                                      </p:cBhvr>
                                      <p:to>
                                        <a:schemeClr val="accent2"/>
                                      </p:to>
                                    </p:animClr>
                                    <p:set>
                                      <p:cBhvr>
                                        <p:cTn id="21" dur="500" fill="hold"/>
                                        <p:tgtEl>
                                          <p:spTgt spid="8"/>
                                        </p:tgtEl>
                                        <p:attrNameLst>
                                          <p:attrName>fill.type</p:attrName>
                                        </p:attrNameLst>
                                      </p:cBhvr>
                                      <p:to>
                                        <p:strVal val="solid"/>
                                      </p:to>
                                    </p:set>
                                    <p:set>
                                      <p:cBhvr>
                                        <p:cTn id="22" dur="500" fill="hold"/>
                                        <p:tgtEl>
                                          <p:spTgt spid="8"/>
                                        </p:tgtEl>
                                        <p:attrNameLst>
                                          <p:attrName>fill.on</p:attrName>
                                        </p:attrNameLst>
                                      </p:cBhvr>
                                      <p:to>
                                        <p:strVal val="tru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3" fill="hold">
                      <p:stCondLst>
                        <p:cond delay="indefinite"/>
                      </p:stCondLst>
                      <p:childTnLst>
                        <p:par>
                          <p:cTn id="24" fill="hold">
                            <p:stCondLst>
                              <p:cond delay="0"/>
                            </p:stCondLst>
                            <p:childTnLst>
                              <p:par>
                                <p:cTn id="25" presetID="4" presetClass="exit" presetSubtype="16" fill="hold" grpId="2" nodeType="clickEffect">
                                  <p:stCondLst>
                                    <p:cond delay="0"/>
                                  </p:stCondLst>
                                  <p:childTnLst>
                                    <p:animEffect transition="out" filter="box(in)">
                                      <p:cBhvr>
                                        <p:cTn id="26" dur="500"/>
                                        <p:tgtEl>
                                          <p:spTgt spid="8"/>
                                        </p:tgtEl>
                                      </p:cBhvr>
                                    </p:animEffect>
                                    <p:set>
                                      <p:cBhvr>
                                        <p:cTn id="27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8" fill="hold">
                      <p:stCondLst>
                        <p:cond delay="indefinite"/>
                      </p:stCondLst>
                      <p:childTnLst>
                        <p:par>
                          <p:cTn id="29" fill="hold">
                            <p:stCondLst>
                              <p:cond delay="0"/>
                            </p:stCondLst>
                            <p:childTnLst>
                              <p:par>
                                <p:cTn id="30" presetID="4" presetClass="entr" presetSubtype="16" fill="hold" grpId="1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ox(in)">
                                      <p:cBhvr>
                                        <p:cTn id="32" dur="500"/>
                                        <p:tgtEl>
                                          <p:spTgt spid="9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3" fill="hold">
                      <p:stCondLst>
                        <p:cond delay="indefinite"/>
                      </p:stCondLst>
                      <p:childTnLst>
                        <p:par>
                          <p:cTn id="34" fill="hold">
                            <p:stCondLst>
                              <p:cond delay="0"/>
                            </p:stCondLst>
                            <p:childTnLst>
                              <p:par>
                                <p:cTn id="35" presetID="4" presetClass="exit" presetSubtype="16" fill="hold" grpId="2" nodeType="clickEffect">
                                  <p:stCondLst>
                                    <p:cond delay="0"/>
                                  </p:stCondLst>
                                  <p:childTnLst>
                                    <p:animEffect transition="out" filter="box(in)">
                                      <p:cBhvr>
                                        <p:cTn id="36" dur="500"/>
                                        <p:tgtEl>
                                          <p:spTgt spid="9"/>
                                        </p:tgtEl>
                                      </p:cBhvr>
                                    </p:animEffect>
                                    <p:set>
                                      <p:cBhvr>
                                        <p:cTn id="37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38" presetID="19" presetClass="emph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animClr clrSpc="rgb" dir="cw">
                                      <p:cBhvr override="childStyle">
                                        <p:cTn id="39" dur="500" fill="hold"/>
                                        <p:tgtEl>
                                          <p:spTgt spid="9"/>
                                        </p:tgtEl>
                                        <p:attrNameLst>
                                          <p:attrName>style.color</p:attrName>
                                        </p:attrNameLst>
                                      </p:cBhvr>
                                      <p:to>
                                        <a:schemeClr val="accent2"/>
                                      </p:to>
                                    </p:animClr>
                                    <p:animClr clrSpc="rgb" dir="cw">
                                      <p:cBhvr>
                                        <p:cTn id="40" dur="500" fill="hold"/>
                                        <p:tgtEl>
                                          <p:spTgt spid="9"/>
                                        </p:tgtEl>
                                        <p:attrNameLst>
                                          <p:attrName>fillcolor</p:attrName>
                                        </p:attrNameLst>
                                      </p:cBhvr>
                                      <p:to>
                                        <a:schemeClr val="accent2"/>
                                      </p:to>
                                    </p:animClr>
                                    <p:set>
                                      <p:cBhvr>
                                        <p:cTn id="41" dur="500" fill="hold"/>
                                        <p:tgtEl>
                                          <p:spTgt spid="9"/>
                                        </p:tgtEl>
                                        <p:attrNameLst>
                                          <p:attrName>fill.type</p:attrName>
                                        </p:attrNameLst>
                                      </p:cBhvr>
                                      <p:to>
                                        <p:strVal val="solid"/>
                                      </p:to>
                                    </p:set>
                                    <p:set>
                                      <p:cBhvr>
                                        <p:cTn id="42" dur="500" fill="hold"/>
                                        <p:tgtEl>
                                          <p:spTgt spid="9"/>
                                        </p:tgtEl>
                                        <p:attrNameLst>
                                          <p:attrName>fill.on</p:attrName>
                                        </p:attrNameLst>
                                      </p:cBhvr>
                                      <p:to>
                                        <p:strVal val="tru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43" fill="hold">
                      <p:stCondLst>
                        <p:cond delay="indefinite"/>
                      </p:stCondLst>
                      <p:childTnLst>
                        <p:par>
                          <p:cTn id="44" fill="hold">
                            <p:stCondLst>
                              <p:cond delay="0"/>
                            </p:stCondLst>
                            <p:childTnLst>
                              <p:par>
                                <p:cTn id="45" presetID="4" presetClass="entr" presetSubtype="16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9461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ox(in)">
                                      <p:cBhvr>
                                        <p:cTn id="47" dur="500"/>
                                        <p:tgtEl>
                                          <p:spTgt spid="19461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48" presetID="4" presetClass="entr" presetSubtype="16" fill="hold" grpId="1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ox(in)">
                                      <p:cBhvr>
                                        <p:cTn id="50" dur="500"/>
                                        <p:tgtEl>
                                          <p:spTgt spid="10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51" presetID="19" presetClass="emph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animClr clrSpc="rgb" dir="cw">
                                      <p:cBhvr override="childStyle">
                                        <p:cTn id="52" dur="500" fill="hold"/>
                                        <p:tgtEl>
                                          <p:spTgt spid="10"/>
                                        </p:tgtEl>
                                        <p:attrNameLst>
                                          <p:attrName>style.color</p:attrName>
                                        </p:attrNameLst>
                                      </p:cBhvr>
                                      <p:to>
                                        <a:schemeClr val="accent2"/>
                                      </p:to>
                                    </p:animClr>
                                    <p:animClr clrSpc="rgb" dir="cw">
                                      <p:cBhvr>
                                        <p:cTn id="53" dur="500" fill="hold"/>
                                        <p:tgtEl>
                                          <p:spTgt spid="10"/>
                                        </p:tgtEl>
                                        <p:attrNameLst>
                                          <p:attrName>fillcolor</p:attrName>
                                        </p:attrNameLst>
                                      </p:cBhvr>
                                      <p:to>
                                        <a:schemeClr val="accent2"/>
                                      </p:to>
                                    </p:animClr>
                                    <p:set>
                                      <p:cBhvr>
                                        <p:cTn id="54" dur="500" fill="hold"/>
                                        <p:tgtEl>
                                          <p:spTgt spid="10"/>
                                        </p:tgtEl>
                                        <p:attrNameLst>
                                          <p:attrName>fill.type</p:attrName>
                                        </p:attrNameLst>
                                      </p:cBhvr>
                                      <p:to>
                                        <p:strVal val="solid"/>
                                      </p:to>
                                    </p:set>
                                    <p:set>
                                      <p:cBhvr>
                                        <p:cTn id="55" dur="500" fill="hold"/>
                                        <p:tgtEl>
                                          <p:spTgt spid="10"/>
                                        </p:tgtEl>
                                        <p:attrNameLst>
                                          <p:attrName>fill.on</p:attrName>
                                        </p:attrNameLst>
                                      </p:cBhvr>
                                      <p:to>
                                        <p:strVal val="tru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56" fill="hold">
                      <p:stCondLst>
                        <p:cond delay="indefinite"/>
                      </p:stCondLst>
                      <p:childTnLst>
                        <p:par>
                          <p:cTn id="57" fill="hold">
                            <p:stCondLst>
                              <p:cond delay="0"/>
                            </p:stCondLst>
                            <p:childTnLst>
                              <p:par>
                                <p:cTn id="58" presetID="4" presetClass="exit" presetSubtype="16" fill="hold" grpId="2" nodeType="clickEffect">
                                  <p:stCondLst>
                                    <p:cond delay="0"/>
                                  </p:stCondLst>
                                  <p:childTnLst>
                                    <p:animEffect transition="out" filter="box(in)">
                                      <p:cBhvr>
                                        <p:cTn id="59" dur="500"/>
                                        <p:tgtEl>
                                          <p:spTgt spid="10"/>
                                        </p:tgtEl>
                                      </p:cBhvr>
                                    </p:animEffect>
                                    <p:set>
                                      <p:cBhvr>
                                        <p:cTn id="60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1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61" fill="hold">
                      <p:stCondLst>
                        <p:cond delay="indefinite"/>
                      </p:stCondLst>
                      <p:childTnLst>
                        <p:par>
                          <p:cTn id="62" fill="hold">
                            <p:stCondLst>
                              <p:cond delay="0"/>
                            </p:stCondLst>
                            <p:childTnLst>
                              <p:par>
                                <p:cTn id="63" presetID="4" presetClass="entr" presetSubtype="16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9461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ox(in)">
                                      <p:cBhvr>
                                        <p:cTn id="65" dur="500"/>
                                        <p:tgtEl>
                                          <p:spTgt spid="19461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66" presetID="4" presetClass="entr" presetSubtype="16" fill="hold" grpId="1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ox(in)">
                                      <p:cBhvr>
                                        <p:cTn id="68" dur="500"/>
                                        <p:tgtEl>
                                          <p:spTgt spid="11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69" presetID="19" presetClass="emph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animClr clrSpc="rgb" dir="cw">
                                      <p:cBhvr override="childStyle">
                                        <p:cTn id="70" dur="500" fill="hold"/>
                                        <p:tgtEl>
                                          <p:spTgt spid="11"/>
                                        </p:tgtEl>
                                        <p:attrNameLst>
                                          <p:attrName>style.color</p:attrName>
                                        </p:attrNameLst>
                                      </p:cBhvr>
                                      <p:to>
                                        <a:schemeClr val="accent2"/>
                                      </p:to>
                                    </p:animClr>
                                    <p:animClr clrSpc="rgb" dir="cw">
                                      <p:cBhvr>
                                        <p:cTn id="71" dur="500" fill="hold"/>
                                        <p:tgtEl>
                                          <p:spTgt spid="11"/>
                                        </p:tgtEl>
                                        <p:attrNameLst>
                                          <p:attrName>fillcolor</p:attrName>
                                        </p:attrNameLst>
                                      </p:cBhvr>
                                      <p:to>
                                        <a:schemeClr val="accent2"/>
                                      </p:to>
                                    </p:animClr>
                                    <p:set>
                                      <p:cBhvr>
                                        <p:cTn id="72" dur="500" fill="hold"/>
                                        <p:tgtEl>
                                          <p:spTgt spid="11"/>
                                        </p:tgtEl>
                                        <p:attrNameLst>
                                          <p:attrName>fill.type</p:attrName>
                                        </p:attrNameLst>
                                      </p:cBhvr>
                                      <p:to>
                                        <p:strVal val="solid"/>
                                      </p:to>
                                    </p:set>
                                    <p:set>
                                      <p:cBhvr>
                                        <p:cTn id="73" dur="500" fill="hold"/>
                                        <p:tgtEl>
                                          <p:spTgt spid="11"/>
                                        </p:tgtEl>
                                        <p:attrNameLst>
                                          <p:attrName>fill.on</p:attrName>
                                        </p:attrNameLst>
                                      </p:cBhvr>
                                      <p:to>
                                        <p:strVal val="tru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4" fill="hold">
                      <p:stCondLst>
                        <p:cond delay="indefinite"/>
                      </p:stCondLst>
                      <p:childTnLst>
                        <p:par>
                          <p:cTn id="75" fill="hold">
                            <p:stCondLst>
                              <p:cond delay="0"/>
                            </p:stCondLst>
                            <p:childTnLst>
                              <p:par>
                                <p:cTn id="76" presetID="4" presetClass="exit" presetSubtype="16" fill="hold" grpId="2" nodeType="clickEffect">
                                  <p:stCondLst>
                                    <p:cond delay="0"/>
                                  </p:stCondLst>
                                  <p:childTnLst>
                                    <p:animEffect transition="out" filter="box(in)">
                                      <p:cBhvr>
                                        <p:cTn id="77" dur="500"/>
                                        <p:tgtEl>
                                          <p:spTgt spid="11"/>
                                        </p:tgtEl>
                                      </p:cBhvr>
                                    </p:animEffect>
                                    <p:set>
                                      <p:cBhvr>
                                        <p:cTn id="78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9" fill="hold">
                      <p:stCondLst>
                        <p:cond delay="indefinite"/>
                      </p:stCondLst>
                      <p:childTnLst>
                        <p:par>
                          <p:cTn id="80" fill="hold">
                            <p:stCondLst>
                              <p:cond delay="0"/>
                            </p:stCondLst>
                            <p:childTnLst>
                              <p:par>
                                <p:cTn id="81" presetID="4" presetClass="entr" presetSubtype="16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9461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ox(in)">
                                      <p:cBhvr>
                                        <p:cTn id="83" dur="500"/>
                                        <p:tgtEl>
                                          <p:spTgt spid="19461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9461" grpId="0" build="p"/>
      <p:bldP spid="8" grpId="0" animBg="1"/>
      <p:bldP spid="8" grpId="1" animBg="1"/>
      <p:bldP spid="8" grpId="2" animBg="1"/>
      <p:bldP spid="9" grpId="0" animBg="1"/>
      <p:bldP spid="9" grpId="1" animBg="1"/>
      <p:bldP spid="9" grpId="2" animBg="1"/>
      <p:bldP spid="10" grpId="0" animBg="1"/>
      <p:bldP spid="10" grpId="1" animBg="1"/>
      <p:bldP spid="10" grpId="2" animBg="1"/>
      <p:bldP spid="11" grpId="0" animBg="1"/>
      <p:bldP spid="11" grpId="1" animBg="1"/>
      <p:bldP spid="11" grpId="2" animBg="1"/>
    </p:bldLst>
  </p:timing>
</p:sld>
</file>

<file path=ppt/slides/slide2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4754" name="Title 1"/>
          <p:cNvSpPr>
            <a:spLocks noGrp="1"/>
          </p:cNvSpPr>
          <p:nvPr>
            <p:ph type="title"/>
          </p:nvPr>
        </p:nvSpPr>
        <p:spPr>
          <a:xfrm>
            <a:off x="871538" y="301625"/>
            <a:ext cx="6346825" cy="620713"/>
          </a:xfrm>
        </p:spPr>
        <p:txBody>
          <a:bodyPr/>
          <a:lstStyle/>
          <a:p>
            <a:r>
              <a:rPr lang="en-GB" altLang="en-US" smtClean="0">
                <a:latin typeface="Verdana" pitchFamily="34" charset="0"/>
              </a:rPr>
              <a:t>CORTO tool for Cataloguing</a:t>
            </a:r>
          </a:p>
        </p:txBody>
      </p:sp>
      <p:sp>
        <p:nvSpPr>
          <p:cNvPr id="4" name="Text Placeholder 3"/>
          <p:cNvSpPr>
            <a:spLocks noGrp="1"/>
          </p:cNvSpPr>
          <p:nvPr>
            <p:ph type="body" sz="quarter" idx="23"/>
          </p:nvPr>
        </p:nvSpPr>
        <p:spPr>
          <a:xfrm>
            <a:off x="871538" y="2038350"/>
            <a:ext cx="7875587" cy="4117975"/>
          </a:xfrm>
        </p:spPr>
        <p:txBody>
          <a:bodyPr/>
          <a:lstStyle/>
          <a:p>
            <a:pPr>
              <a:buFont typeface="Arial" pitchFamily="34" charset="0"/>
              <a:buChar char="•"/>
              <a:defRPr/>
            </a:pPr>
            <a:r>
              <a:rPr lang="en-GB" dirty="0"/>
              <a:t>The workflow in CORTO is:</a:t>
            </a:r>
          </a:p>
          <a:p>
            <a:pPr lvl="1">
              <a:defRPr/>
            </a:pPr>
            <a:r>
              <a:rPr lang="en-US"/>
              <a:t>Read incoming tracks and load them into the database</a:t>
            </a:r>
          </a:p>
          <a:p>
            <a:pPr lvl="1">
              <a:defRPr/>
            </a:pPr>
            <a:r>
              <a:rPr lang="en-US"/>
              <a:t>For each track</a:t>
            </a:r>
          </a:p>
          <a:p>
            <a:pPr lvl="2">
              <a:buFont typeface="Arial" pitchFamily="34" charset="0"/>
              <a:buChar char="•"/>
              <a:defRPr/>
            </a:pPr>
            <a:r>
              <a:rPr lang="en-US"/>
              <a:t>Try to correlate with the objects in the catalogue</a:t>
            </a:r>
          </a:p>
          <a:p>
            <a:pPr lvl="2">
              <a:buFont typeface="Arial" pitchFamily="34" charset="0"/>
              <a:buChar char="•"/>
              <a:defRPr/>
            </a:pPr>
            <a:r>
              <a:rPr lang="en-US"/>
              <a:t>Correlation based on comparison of entered observation with respect to the expected observation for every object (stored in the pre-computed agenda to save computation time)</a:t>
            </a:r>
          </a:p>
          <a:p>
            <a:pPr lvl="2">
              <a:buFont typeface="Arial" pitchFamily="34" charset="0"/>
              <a:buChar char="•"/>
              <a:defRPr/>
            </a:pPr>
            <a:r>
              <a:rPr lang="en-US"/>
              <a:t>If the correlation….</a:t>
            </a:r>
          </a:p>
          <a:p>
            <a:pPr lvl="3">
              <a:buFont typeface="Arial" pitchFamily="34" charset="0"/>
              <a:buChar char="•"/>
              <a:defRPr/>
            </a:pPr>
            <a:r>
              <a:rPr lang="en-US"/>
              <a:t>is successful, run Routine Orbit Determination and update the catalogue</a:t>
            </a:r>
          </a:p>
          <a:p>
            <a:pPr lvl="3">
              <a:buFont typeface="Arial" pitchFamily="34" charset="0"/>
              <a:buChar char="•"/>
              <a:defRPr/>
            </a:pPr>
            <a:r>
              <a:rPr lang="en-US"/>
              <a:t>Is not successful, run Initial Orbit Determination and create a new object</a:t>
            </a:r>
          </a:p>
          <a:p>
            <a:pPr lvl="1">
              <a:defRPr/>
            </a:pPr>
            <a:r>
              <a:rPr lang="en-US"/>
              <a:t>Update the catalogue </a:t>
            </a:r>
          </a:p>
        </p:txBody>
      </p:sp>
      <p:sp>
        <p:nvSpPr>
          <p:cNvPr id="74756" name="Text Placeholder 4"/>
          <p:cNvSpPr>
            <a:spLocks noGrp="1"/>
          </p:cNvSpPr>
          <p:nvPr>
            <p:ph type="body" sz="quarter" idx="19"/>
          </p:nvPr>
        </p:nvSpPr>
        <p:spPr>
          <a:xfrm>
            <a:off x="881063" y="1465263"/>
            <a:ext cx="7854950" cy="296862"/>
          </a:xfrm>
        </p:spPr>
        <p:txBody>
          <a:bodyPr/>
          <a:lstStyle/>
          <a:p>
            <a:r>
              <a:rPr lang="es-ES" altLang="en-US" smtClean="0">
                <a:latin typeface="Verdana" pitchFamily="34" charset="0"/>
              </a:rPr>
              <a:t>Description of the current SW</a:t>
            </a: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3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5" name="Oval 14"/>
          <p:cNvSpPr/>
          <p:nvPr/>
        </p:nvSpPr>
        <p:spPr>
          <a:xfrm>
            <a:off x="6367463" y="1752600"/>
            <a:ext cx="1768475" cy="1854200"/>
          </a:xfrm>
          <a:prstGeom prst="ellipse">
            <a:avLst/>
          </a:prstGeom>
          <a:noFill/>
          <a:ln>
            <a:solidFill>
              <a:srgbClr val="FF0000"/>
            </a:solidFill>
          </a:ln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>
              <a:defRPr/>
            </a:pPr>
            <a:endParaRPr lang="es-ES"/>
          </a:p>
        </p:txBody>
      </p:sp>
      <p:sp>
        <p:nvSpPr>
          <p:cNvPr id="14" name="Oval 13"/>
          <p:cNvSpPr/>
          <p:nvPr/>
        </p:nvSpPr>
        <p:spPr>
          <a:xfrm>
            <a:off x="6375400" y="1752600"/>
            <a:ext cx="1770063" cy="2547938"/>
          </a:xfrm>
          <a:prstGeom prst="ellipse">
            <a:avLst/>
          </a:prstGeom>
          <a:noFill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>
              <a:defRPr/>
            </a:pPr>
            <a:endParaRPr lang="es-ES"/>
          </a:p>
        </p:txBody>
      </p:sp>
      <p:sp>
        <p:nvSpPr>
          <p:cNvPr id="75780" name="Title 6"/>
          <p:cNvSpPr>
            <a:spLocks noGrp="1"/>
          </p:cNvSpPr>
          <p:nvPr>
            <p:ph type="title"/>
          </p:nvPr>
        </p:nvSpPr>
        <p:spPr>
          <a:xfrm>
            <a:off x="871538" y="301625"/>
            <a:ext cx="6169025" cy="620713"/>
          </a:xfrm>
        </p:spPr>
        <p:txBody>
          <a:bodyPr/>
          <a:lstStyle/>
          <a:p>
            <a:r>
              <a:rPr lang="en-GB" smtClean="0">
                <a:latin typeface="Verdana" pitchFamily="34" charset="0"/>
              </a:rPr>
              <a:t>Catalogue Built-up and Maintenance</a:t>
            </a:r>
            <a:br>
              <a:rPr lang="en-GB" smtClean="0">
                <a:latin typeface="Verdana" pitchFamily="34" charset="0"/>
              </a:rPr>
            </a:br>
            <a:endParaRPr lang="en-GB" smtClean="0">
              <a:latin typeface="Verdana" pitchFamily="34" charset="0"/>
            </a:endParaRPr>
          </a:p>
        </p:txBody>
      </p:sp>
      <p:sp>
        <p:nvSpPr>
          <p:cNvPr id="75781" name="Text Placeholder 5"/>
          <p:cNvSpPr>
            <a:spLocks noGrp="1"/>
          </p:cNvSpPr>
          <p:nvPr>
            <p:ph type="body" sz="quarter" idx="19"/>
          </p:nvPr>
        </p:nvSpPr>
        <p:spPr>
          <a:xfrm>
            <a:off x="881063" y="1465263"/>
            <a:ext cx="7854950" cy="296862"/>
          </a:xfrm>
        </p:spPr>
        <p:txBody>
          <a:bodyPr/>
          <a:lstStyle/>
          <a:p>
            <a:r>
              <a:rPr lang="en-GB" smtClean="0">
                <a:latin typeface="Verdana" pitchFamily="34" charset="0"/>
              </a:rPr>
              <a:t>Initial Orbit Determination (IOD)</a:t>
            </a:r>
          </a:p>
        </p:txBody>
      </p:sp>
      <p:sp>
        <p:nvSpPr>
          <p:cNvPr id="75782" name="Text Placeholder 7"/>
          <p:cNvSpPr>
            <a:spLocks noGrp="1"/>
          </p:cNvSpPr>
          <p:nvPr>
            <p:ph type="body" sz="quarter" idx="4294967295"/>
          </p:nvPr>
        </p:nvSpPr>
        <p:spPr>
          <a:xfrm>
            <a:off x="871538" y="2038350"/>
            <a:ext cx="5343525" cy="4117975"/>
          </a:xfrm>
        </p:spPr>
        <p:txBody>
          <a:bodyPr/>
          <a:lstStyle/>
          <a:p>
            <a:r>
              <a:rPr lang="en-GB" sz="1800" smtClean="0">
                <a:latin typeface="Verdana" pitchFamily="34" charset="0"/>
              </a:rPr>
              <a:t>A short track of the object is observed</a:t>
            </a:r>
          </a:p>
          <a:p>
            <a:pPr lvl="1"/>
            <a:r>
              <a:rPr lang="en-GB" sz="1600" smtClean="0">
                <a:latin typeface="Verdana" pitchFamily="34" charset="0"/>
              </a:rPr>
              <a:t>Some seconds for optical observations</a:t>
            </a:r>
          </a:p>
          <a:p>
            <a:pPr lvl="1"/>
            <a:r>
              <a:rPr lang="en-GB" sz="1600" smtClean="0">
                <a:latin typeface="Verdana" pitchFamily="34" charset="0"/>
              </a:rPr>
              <a:t>Some minutes for radar observations</a:t>
            </a:r>
          </a:p>
          <a:p>
            <a:r>
              <a:rPr lang="en-GB" sz="1800" smtClean="0">
                <a:latin typeface="Verdana" pitchFamily="34" charset="0"/>
              </a:rPr>
              <a:t>The problem is very bad conditioned (many solutions are possible)</a:t>
            </a:r>
          </a:p>
          <a:p>
            <a:r>
              <a:rPr lang="en-GB" sz="1800" smtClean="0">
                <a:latin typeface="Verdana" pitchFamily="34" charset="0"/>
              </a:rPr>
              <a:t>Computation of the associated uncertainty is not always possible</a:t>
            </a:r>
          </a:p>
          <a:p>
            <a:endParaRPr lang="en-GB" smtClean="0">
              <a:latin typeface="Verdana" pitchFamily="34" charset="0"/>
            </a:endParaRPr>
          </a:p>
        </p:txBody>
      </p:sp>
      <p:pic>
        <p:nvPicPr>
          <p:cNvPr id="75783" name="Picture 2" descr="https://b8950fe8-a-62cb3a1a-s-sites.googlegroups.com/site/asen5050kemble/gibbs-method-orbit-determination/GibbsSchematic.png?attachauth=ANoY7cp-XAdibV2c8EUAfgEspHK_75MlWFl6gDFqPIeTH9sSnXPAJKYJk_JQgtIxcM5SozN4aubsu_Rbis-wyZNFoV_VDQHUZRgsbGInSy9JiV9bAhkj2yy-lzQZuP7UqOEGHAWiSr-ZW17Vj6BlEfnAVjaml7OR3snBwpjBKkHqRVYr2d3PxPhPVJHtqHB0YFULXy92RqBS8j80HGTWvdq7qqUkH3JZokvfxczNzPvmcClsWey0lq_v8Vf5mQrjMr5po6u6glZyA-Fp3OdISLPEUHTzlm8FwA%3D%3D&amp;attredirects=0"/>
          <p:cNvPicPr>
            <a:picLocks noChangeAspect="1" noChangeArrowheads="1"/>
          </p:cNvPicPr>
          <p:nvPr/>
        </p:nvPicPr>
        <p:blipFill>
          <a:blip r:embed="rId2"/>
          <a:srcRect t="37808" r="24896"/>
          <a:stretch>
            <a:fillRect/>
          </a:stretch>
        </p:blipFill>
        <p:spPr bwMode="auto">
          <a:xfrm>
            <a:off x="6921500" y="2252663"/>
            <a:ext cx="690563" cy="65405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8" name="Rectangle 7"/>
          <p:cNvSpPr/>
          <p:nvPr/>
        </p:nvSpPr>
        <p:spPr>
          <a:xfrm>
            <a:off x="7500938" y="2217738"/>
            <a:ext cx="373062" cy="195262"/>
          </a:xfrm>
          <a:prstGeom prst="rect">
            <a:avLst/>
          </a:prstGeom>
          <a:solidFill>
            <a:schemeClr val="bg1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>
              <a:defRPr/>
            </a:pPr>
            <a:endParaRPr lang="es-ES"/>
          </a:p>
        </p:txBody>
      </p:sp>
      <p:sp>
        <p:nvSpPr>
          <p:cNvPr id="9" name="Rectangle 8"/>
          <p:cNvSpPr/>
          <p:nvPr/>
        </p:nvSpPr>
        <p:spPr>
          <a:xfrm>
            <a:off x="7315200" y="2159000"/>
            <a:ext cx="58738" cy="119063"/>
          </a:xfrm>
          <a:prstGeom prst="rect">
            <a:avLst/>
          </a:prstGeom>
          <a:solidFill>
            <a:schemeClr val="bg1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>
              <a:defRPr/>
            </a:pPr>
            <a:endParaRPr lang="es-ES"/>
          </a:p>
        </p:txBody>
      </p:sp>
      <p:sp>
        <p:nvSpPr>
          <p:cNvPr id="10" name="Rectangle 9"/>
          <p:cNvSpPr/>
          <p:nvPr/>
        </p:nvSpPr>
        <p:spPr>
          <a:xfrm>
            <a:off x="7094538" y="2166938"/>
            <a:ext cx="60325" cy="119062"/>
          </a:xfrm>
          <a:prstGeom prst="rect">
            <a:avLst/>
          </a:prstGeom>
          <a:solidFill>
            <a:schemeClr val="bg1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>
              <a:defRPr/>
            </a:pPr>
            <a:endParaRPr lang="es-ES"/>
          </a:p>
        </p:txBody>
      </p:sp>
      <p:sp>
        <p:nvSpPr>
          <p:cNvPr id="11" name="Oval 10"/>
          <p:cNvSpPr/>
          <p:nvPr/>
        </p:nvSpPr>
        <p:spPr>
          <a:xfrm>
            <a:off x="6985000" y="1785938"/>
            <a:ext cx="46038" cy="50800"/>
          </a:xfrm>
          <a:prstGeom prst="ellipse">
            <a:avLst/>
          </a:prstGeom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>
              <a:defRPr/>
            </a:pPr>
            <a:endParaRPr lang="es-ES"/>
          </a:p>
        </p:txBody>
      </p:sp>
      <p:sp>
        <p:nvSpPr>
          <p:cNvPr id="12" name="Oval 11"/>
          <p:cNvSpPr/>
          <p:nvPr/>
        </p:nvSpPr>
        <p:spPr>
          <a:xfrm>
            <a:off x="7256463" y="1727200"/>
            <a:ext cx="44450" cy="50800"/>
          </a:xfrm>
          <a:prstGeom prst="ellipse">
            <a:avLst/>
          </a:prstGeom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>
              <a:defRPr/>
            </a:pPr>
            <a:endParaRPr lang="es-ES"/>
          </a:p>
        </p:txBody>
      </p:sp>
      <p:sp>
        <p:nvSpPr>
          <p:cNvPr id="13" name="Oval 12"/>
          <p:cNvSpPr/>
          <p:nvPr/>
        </p:nvSpPr>
        <p:spPr>
          <a:xfrm>
            <a:off x="7561263" y="1820863"/>
            <a:ext cx="44450" cy="50800"/>
          </a:xfrm>
          <a:prstGeom prst="ellipse">
            <a:avLst/>
          </a:prstGeom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>
              <a:defRPr/>
            </a:pPr>
            <a:endParaRPr lang="es-ES"/>
          </a:p>
        </p:txBody>
      </p:sp>
      <p:sp>
        <p:nvSpPr>
          <p:cNvPr id="16" name="Oval 15"/>
          <p:cNvSpPr/>
          <p:nvPr/>
        </p:nvSpPr>
        <p:spPr>
          <a:xfrm>
            <a:off x="7162800" y="1735138"/>
            <a:ext cx="46038" cy="50800"/>
          </a:xfrm>
          <a:prstGeom prst="ellipse">
            <a:avLst/>
          </a:prstGeom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>
              <a:defRPr/>
            </a:pPr>
            <a:endParaRPr lang="es-ES"/>
          </a:p>
        </p:txBody>
      </p:sp>
      <p:sp>
        <p:nvSpPr>
          <p:cNvPr id="17" name="Oval 16"/>
          <p:cNvSpPr/>
          <p:nvPr/>
        </p:nvSpPr>
        <p:spPr>
          <a:xfrm>
            <a:off x="7358063" y="1744663"/>
            <a:ext cx="44450" cy="50800"/>
          </a:xfrm>
          <a:prstGeom prst="ellipse">
            <a:avLst/>
          </a:prstGeom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>
              <a:defRPr/>
            </a:pPr>
            <a:endParaRPr lang="es-ES"/>
          </a:p>
        </p:txBody>
      </p:sp>
      <p:pic>
        <p:nvPicPr>
          <p:cNvPr id="75792" name="Picture 3"/>
          <p:cNvPicPr>
            <a:picLocks noChangeAspect="1" noChangeArrowheads="1"/>
          </p:cNvPicPr>
          <p:nvPr/>
        </p:nvPicPr>
        <p:blipFill>
          <a:blip r:embed="rId3"/>
          <a:srcRect/>
          <a:stretch>
            <a:fillRect/>
          </a:stretch>
        </p:blipFill>
        <p:spPr bwMode="auto">
          <a:xfrm>
            <a:off x="-38100" y="4460875"/>
            <a:ext cx="4584700" cy="164306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75793" name="Picture 6"/>
          <p:cNvPicPr>
            <a:picLocks noChangeAspect="1" noChangeArrowheads="1"/>
          </p:cNvPicPr>
          <p:nvPr/>
        </p:nvPicPr>
        <p:blipFill>
          <a:blip r:embed="rId4"/>
          <a:srcRect/>
          <a:stretch>
            <a:fillRect/>
          </a:stretch>
        </p:blipFill>
        <p:spPr bwMode="auto">
          <a:xfrm>
            <a:off x="4543425" y="4465638"/>
            <a:ext cx="4600575" cy="16383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75794" name="Rectangle 11"/>
          <p:cNvSpPr>
            <a:spLocks noChangeArrowheads="1"/>
          </p:cNvSpPr>
          <p:nvPr/>
        </p:nvSpPr>
        <p:spPr bwMode="auto">
          <a:xfrm>
            <a:off x="652463" y="6083300"/>
            <a:ext cx="3165475" cy="46037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>
            <a:spAutoFit/>
          </a:bodyPr>
          <a:lstStyle/>
          <a:p>
            <a:r>
              <a:rPr lang="es-ES" sz="1200"/>
              <a:t>Image credits: </a:t>
            </a:r>
          </a:p>
          <a:p>
            <a:r>
              <a:rPr lang="es-ES" sz="1200"/>
              <a:t>N. Sánchez-Ortiz, E. Olmedo, DEIMOS</a:t>
            </a:r>
            <a:endParaRPr lang="es-ES" sz="1200" i="1"/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3" presetClass="exit" presetSubtype="1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animEffect transition="out" filter="blinds(horizontal)">
                                      <p:cBhvr>
                                        <p:cTn id="10" dur="500"/>
                                        <p:tgtEl>
                                          <p:spTgt spid="11"/>
                                        </p:tgtEl>
                                      </p:cBhvr>
                                    </p:animEffec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2" presetID="3" presetClass="exit" presetSubtype="1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animEffect transition="out" filter="blinds(horizontal)">
                                      <p:cBhvr>
                                        <p:cTn id="13" dur="500"/>
                                        <p:tgtEl>
                                          <p:spTgt spid="13"/>
                                        </p:tgtEl>
                                      </p:cBhvr>
                                    </p:animEffec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1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5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5" grpId="0" animBg="1"/>
      <p:bldP spid="14" grpId="0" animBg="1"/>
      <p:bldP spid="11" grpId="0" animBg="1"/>
      <p:bldP spid="13" grpId="0" animBg="1"/>
      <p:bldP spid="16" grpId="0" animBg="1"/>
      <p:bldP spid="17" grpId="0" animBg="1"/>
    </p:bldLst>
  </p:timing>
</p:sld>
</file>

<file path=ppt/slides/slide3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6802" name="Title 6"/>
          <p:cNvSpPr>
            <a:spLocks noGrp="1"/>
          </p:cNvSpPr>
          <p:nvPr>
            <p:ph type="title"/>
          </p:nvPr>
        </p:nvSpPr>
        <p:spPr>
          <a:xfrm>
            <a:off x="871538" y="301625"/>
            <a:ext cx="6169025" cy="620713"/>
          </a:xfrm>
        </p:spPr>
        <p:txBody>
          <a:bodyPr/>
          <a:lstStyle/>
          <a:p>
            <a:r>
              <a:rPr lang="en-GB" smtClean="0">
                <a:latin typeface="Verdana" pitchFamily="34" charset="0"/>
              </a:rPr>
              <a:t>Catalogue Built-up and Maintenance</a:t>
            </a:r>
            <a:br>
              <a:rPr lang="en-GB" smtClean="0">
                <a:latin typeface="Verdana" pitchFamily="34" charset="0"/>
              </a:rPr>
            </a:br>
            <a:endParaRPr lang="en-GB" smtClean="0">
              <a:latin typeface="Verdana" pitchFamily="34" charset="0"/>
            </a:endParaRPr>
          </a:p>
        </p:txBody>
      </p:sp>
      <p:sp>
        <p:nvSpPr>
          <p:cNvPr id="76803" name="Text Placeholder 5"/>
          <p:cNvSpPr>
            <a:spLocks noGrp="1"/>
          </p:cNvSpPr>
          <p:nvPr>
            <p:ph type="body" sz="quarter" idx="19"/>
          </p:nvPr>
        </p:nvSpPr>
        <p:spPr>
          <a:xfrm>
            <a:off x="881063" y="1465263"/>
            <a:ext cx="7854950" cy="296862"/>
          </a:xfrm>
        </p:spPr>
        <p:txBody>
          <a:bodyPr/>
          <a:lstStyle/>
          <a:p>
            <a:r>
              <a:rPr lang="en-GB" smtClean="0">
                <a:latin typeface="Verdana" pitchFamily="34" charset="0"/>
              </a:rPr>
              <a:t>Initial Orbit Determination (IOD)</a:t>
            </a:r>
          </a:p>
        </p:txBody>
      </p:sp>
      <p:sp>
        <p:nvSpPr>
          <p:cNvPr id="76804" name="Text Placeholder 7"/>
          <p:cNvSpPr>
            <a:spLocks noGrp="1"/>
          </p:cNvSpPr>
          <p:nvPr>
            <p:ph type="body" sz="quarter" idx="4294967295"/>
          </p:nvPr>
        </p:nvSpPr>
        <p:spPr>
          <a:xfrm>
            <a:off x="871538" y="2038350"/>
            <a:ext cx="7875587" cy="4117975"/>
          </a:xfrm>
        </p:spPr>
        <p:txBody>
          <a:bodyPr/>
          <a:lstStyle/>
          <a:p>
            <a:pPr marL="342900" lvl="2" indent="-342900">
              <a:buFont typeface="Wingdings" pitchFamily="2" charset="2"/>
              <a:buChar char="q"/>
            </a:pPr>
            <a:r>
              <a:rPr lang="en-US" sz="1800" smtClean="0">
                <a:latin typeface="Verdana" pitchFamily="34" charset="0"/>
              </a:rPr>
              <a:t>For optical observations, due to the short arcs, follow-up observations are normally needed in the short term (1-2 hours for </a:t>
            </a:r>
            <a:r>
              <a:rPr lang="en-US" sz="1800" smtClean="0">
                <a:solidFill>
                  <a:srgbClr val="FF0000"/>
                </a:solidFill>
                <a:latin typeface="Verdana" pitchFamily="34" charset="0"/>
              </a:rPr>
              <a:t>GEO</a:t>
            </a:r>
            <a:r>
              <a:rPr lang="en-US" sz="1800" smtClean="0">
                <a:latin typeface="Verdana" pitchFamily="34" charset="0"/>
              </a:rPr>
              <a:t>, 15 minutes for GTO)</a:t>
            </a:r>
          </a:p>
          <a:p>
            <a:endParaRPr lang="en-GB" smtClean="0">
              <a:latin typeface="Verdana" pitchFamily="34" charset="0"/>
            </a:endParaRPr>
          </a:p>
        </p:txBody>
      </p:sp>
      <p:pic>
        <p:nvPicPr>
          <p:cNvPr id="76805" name="Picture 4" descr="GEOFOV0_0H"/>
          <p:cNvPicPr preferRelativeResize="0">
            <a:picLocks noChangeArrowheads="1"/>
          </p:cNvPicPr>
          <p:nvPr/>
        </p:nvPicPr>
        <p:blipFill>
          <a:blip r:embed="rId2"/>
          <a:srcRect/>
          <a:stretch>
            <a:fillRect/>
          </a:stretch>
        </p:blipFill>
        <p:spPr bwMode="auto">
          <a:xfrm>
            <a:off x="58738" y="3386138"/>
            <a:ext cx="2879725" cy="155575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76806" name="Picture 5" descr="GEOFOV0_5H"/>
          <p:cNvPicPr preferRelativeResize="0">
            <a:picLocks noChangeArrowheads="1"/>
          </p:cNvPicPr>
          <p:nvPr/>
        </p:nvPicPr>
        <p:blipFill>
          <a:blip r:embed="rId3"/>
          <a:srcRect/>
          <a:stretch>
            <a:fillRect/>
          </a:stretch>
        </p:blipFill>
        <p:spPr bwMode="auto">
          <a:xfrm>
            <a:off x="2157413" y="3386138"/>
            <a:ext cx="2879725" cy="155575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76807" name="Picture 6" descr="GEOFOV1_0H"/>
          <p:cNvPicPr preferRelativeResize="0">
            <a:picLocks noChangeArrowheads="1"/>
          </p:cNvPicPr>
          <p:nvPr/>
        </p:nvPicPr>
        <p:blipFill>
          <a:blip r:embed="rId4"/>
          <a:srcRect/>
          <a:stretch>
            <a:fillRect/>
          </a:stretch>
        </p:blipFill>
        <p:spPr bwMode="auto">
          <a:xfrm>
            <a:off x="4333875" y="3360738"/>
            <a:ext cx="2879725" cy="155575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76808" name="Picture 7" descr="GEOFOV1_5H"/>
          <p:cNvPicPr preferRelativeResize="0">
            <a:picLocks noChangeArrowheads="1"/>
          </p:cNvPicPr>
          <p:nvPr/>
        </p:nvPicPr>
        <p:blipFill>
          <a:blip r:embed="rId5"/>
          <a:srcRect/>
          <a:stretch>
            <a:fillRect/>
          </a:stretch>
        </p:blipFill>
        <p:spPr bwMode="auto">
          <a:xfrm>
            <a:off x="58738" y="4902200"/>
            <a:ext cx="2879725" cy="155416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76809" name="Picture 8" descr="GEOFOV2_0H"/>
          <p:cNvPicPr preferRelativeResize="0">
            <a:picLocks noChangeArrowheads="1"/>
          </p:cNvPicPr>
          <p:nvPr/>
        </p:nvPicPr>
        <p:blipFill>
          <a:blip r:embed="rId6"/>
          <a:srcRect/>
          <a:stretch>
            <a:fillRect/>
          </a:stretch>
        </p:blipFill>
        <p:spPr bwMode="auto">
          <a:xfrm>
            <a:off x="2157413" y="4902200"/>
            <a:ext cx="2879725" cy="155416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76810" name="Picture 16" descr="GEOFOV2_5H"/>
          <p:cNvPicPr preferRelativeResize="0">
            <a:picLocks noChangeArrowheads="1"/>
          </p:cNvPicPr>
          <p:nvPr/>
        </p:nvPicPr>
        <p:blipFill>
          <a:blip r:embed="rId7"/>
          <a:srcRect/>
          <a:stretch>
            <a:fillRect/>
          </a:stretch>
        </p:blipFill>
        <p:spPr bwMode="auto">
          <a:xfrm>
            <a:off x="4335463" y="4876800"/>
            <a:ext cx="2879725" cy="155416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76811" name="Picture 5" descr="GEOVPZ"/>
          <p:cNvPicPr>
            <a:picLocks noChangeAspect="1" noChangeArrowheads="1"/>
          </p:cNvPicPr>
          <p:nvPr/>
        </p:nvPicPr>
        <p:blipFill>
          <a:blip r:embed="rId8"/>
          <a:srcRect/>
          <a:stretch>
            <a:fillRect/>
          </a:stretch>
        </p:blipFill>
        <p:spPr bwMode="auto">
          <a:xfrm>
            <a:off x="6357938" y="3675063"/>
            <a:ext cx="2786062" cy="2090737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76812" name="Rectangle 11"/>
          <p:cNvSpPr>
            <a:spLocks noChangeArrowheads="1"/>
          </p:cNvSpPr>
          <p:nvPr/>
        </p:nvSpPr>
        <p:spPr bwMode="auto">
          <a:xfrm>
            <a:off x="352425" y="6384925"/>
            <a:ext cx="3165475" cy="460375"/>
          </a:xfrm>
          <a:prstGeom prst="rect">
            <a:avLst/>
          </a:prstGeom>
          <a:solidFill>
            <a:schemeClr val="bg1"/>
          </a:solidFill>
          <a:ln w="9525">
            <a:noFill/>
            <a:miter lim="800000"/>
            <a:headEnd/>
            <a:tailEnd/>
          </a:ln>
        </p:spPr>
        <p:txBody>
          <a:bodyPr>
            <a:spAutoFit/>
          </a:bodyPr>
          <a:lstStyle/>
          <a:p>
            <a:r>
              <a:rPr lang="es-ES" sz="1200"/>
              <a:t>Image credits: </a:t>
            </a:r>
          </a:p>
          <a:p>
            <a:r>
              <a:rPr lang="es-ES" sz="1200"/>
              <a:t>N. Sánchez-Ortiz, E. Olmedo, DEIMOS</a:t>
            </a:r>
            <a:endParaRPr lang="es-ES" sz="1200" i="1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3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7826" name="Title 6"/>
          <p:cNvSpPr>
            <a:spLocks noGrp="1"/>
          </p:cNvSpPr>
          <p:nvPr>
            <p:ph type="title"/>
          </p:nvPr>
        </p:nvSpPr>
        <p:spPr>
          <a:xfrm>
            <a:off x="871538" y="301625"/>
            <a:ext cx="6169025" cy="620713"/>
          </a:xfrm>
        </p:spPr>
        <p:txBody>
          <a:bodyPr/>
          <a:lstStyle/>
          <a:p>
            <a:r>
              <a:rPr lang="en-GB" smtClean="0">
                <a:latin typeface="Verdana" pitchFamily="34" charset="0"/>
              </a:rPr>
              <a:t>Catalogue Built-up and Maintenance</a:t>
            </a:r>
            <a:br>
              <a:rPr lang="en-GB" smtClean="0">
                <a:latin typeface="Verdana" pitchFamily="34" charset="0"/>
              </a:rPr>
            </a:br>
            <a:endParaRPr lang="en-GB" smtClean="0">
              <a:latin typeface="Verdana" pitchFamily="34" charset="0"/>
            </a:endParaRPr>
          </a:p>
        </p:txBody>
      </p:sp>
      <p:sp>
        <p:nvSpPr>
          <p:cNvPr id="77827" name="Text Placeholder 5"/>
          <p:cNvSpPr>
            <a:spLocks noGrp="1"/>
          </p:cNvSpPr>
          <p:nvPr>
            <p:ph type="body" sz="quarter" idx="19"/>
          </p:nvPr>
        </p:nvSpPr>
        <p:spPr>
          <a:xfrm>
            <a:off x="881063" y="1465263"/>
            <a:ext cx="7854950" cy="296862"/>
          </a:xfrm>
        </p:spPr>
        <p:txBody>
          <a:bodyPr/>
          <a:lstStyle/>
          <a:p>
            <a:r>
              <a:rPr lang="en-GB" smtClean="0">
                <a:latin typeface="Verdana" pitchFamily="34" charset="0"/>
              </a:rPr>
              <a:t>Initial Orbit Determination (IOD)</a:t>
            </a:r>
          </a:p>
        </p:txBody>
      </p:sp>
      <p:sp>
        <p:nvSpPr>
          <p:cNvPr id="77828" name="Text Placeholder 7"/>
          <p:cNvSpPr>
            <a:spLocks noGrp="1"/>
          </p:cNvSpPr>
          <p:nvPr>
            <p:ph type="body" sz="quarter" idx="4294967295"/>
          </p:nvPr>
        </p:nvSpPr>
        <p:spPr>
          <a:xfrm>
            <a:off x="871538" y="2038350"/>
            <a:ext cx="7875587" cy="4117975"/>
          </a:xfrm>
        </p:spPr>
        <p:txBody>
          <a:bodyPr/>
          <a:lstStyle/>
          <a:p>
            <a:pPr marL="342900" lvl="2" indent="-342900">
              <a:buFont typeface="Wingdings" pitchFamily="2" charset="2"/>
              <a:buChar char="q"/>
            </a:pPr>
            <a:r>
              <a:rPr lang="en-US" sz="1800" smtClean="0">
                <a:latin typeface="Verdana" pitchFamily="34" charset="0"/>
              </a:rPr>
              <a:t>For optical observations, due to the short arcs, follow-up observations are normally needed in the short term (1-2 hours for GEO, 15 minutes for </a:t>
            </a:r>
            <a:r>
              <a:rPr lang="en-US" sz="1800" smtClean="0">
                <a:solidFill>
                  <a:srgbClr val="FF0000"/>
                </a:solidFill>
                <a:latin typeface="Verdana" pitchFamily="34" charset="0"/>
              </a:rPr>
              <a:t>GTO</a:t>
            </a:r>
            <a:r>
              <a:rPr lang="en-US" sz="1800" smtClean="0">
                <a:latin typeface="Verdana" pitchFamily="34" charset="0"/>
              </a:rPr>
              <a:t>)</a:t>
            </a:r>
          </a:p>
          <a:p>
            <a:endParaRPr lang="en-GB" smtClean="0">
              <a:latin typeface="Verdana" pitchFamily="34" charset="0"/>
            </a:endParaRPr>
          </a:p>
        </p:txBody>
      </p:sp>
      <p:pic>
        <p:nvPicPr>
          <p:cNvPr id="77829" name="Picture 2"/>
          <p:cNvPicPr>
            <a:picLocks noChangeAspect="1" noChangeArrowheads="1"/>
          </p:cNvPicPr>
          <p:nvPr/>
        </p:nvPicPr>
        <p:blipFill>
          <a:blip r:embed="rId2"/>
          <a:srcRect/>
          <a:stretch>
            <a:fillRect/>
          </a:stretch>
        </p:blipFill>
        <p:spPr bwMode="auto">
          <a:xfrm>
            <a:off x="339725" y="3068638"/>
            <a:ext cx="2246313" cy="1687512"/>
          </a:xfrm>
          <a:prstGeom prst="rect">
            <a:avLst/>
          </a:prstGeom>
          <a:solidFill>
            <a:srgbClr val="FFFFFF"/>
          </a:solidFill>
          <a:ln w="9525">
            <a:noFill/>
            <a:miter lim="800000"/>
            <a:headEnd/>
            <a:tailEnd/>
          </a:ln>
        </p:spPr>
      </p:pic>
      <p:pic>
        <p:nvPicPr>
          <p:cNvPr id="77830" name="Picture 3"/>
          <p:cNvPicPr>
            <a:picLocks noChangeAspect="1" noChangeArrowheads="1"/>
          </p:cNvPicPr>
          <p:nvPr/>
        </p:nvPicPr>
        <p:blipFill>
          <a:blip r:embed="rId3"/>
          <a:srcRect/>
          <a:stretch>
            <a:fillRect/>
          </a:stretch>
        </p:blipFill>
        <p:spPr bwMode="auto">
          <a:xfrm>
            <a:off x="2246313" y="3070225"/>
            <a:ext cx="2297112" cy="1725613"/>
          </a:xfrm>
          <a:prstGeom prst="rect">
            <a:avLst/>
          </a:prstGeom>
          <a:solidFill>
            <a:srgbClr val="FFFFFF"/>
          </a:solidFill>
          <a:ln w="9525">
            <a:noFill/>
            <a:miter lim="800000"/>
            <a:headEnd/>
            <a:tailEnd/>
          </a:ln>
        </p:spPr>
      </p:pic>
      <p:pic>
        <p:nvPicPr>
          <p:cNvPr id="77831" name="Picture 4"/>
          <p:cNvPicPr>
            <a:picLocks noChangeAspect="1" noChangeArrowheads="1"/>
          </p:cNvPicPr>
          <p:nvPr/>
        </p:nvPicPr>
        <p:blipFill>
          <a:blip r:embed="rId4"/>
          <a:srcRect/>
          <a:stretch>
            <a:fillRect/>
          </a:stretch>
        </p:blipFill>
        <p:spPr bwMode="auto">
          <a:xfrm>
            <a:off x="4259263" y="3043238"/>
            <a:ext cx="2290762" cy="1712912"/>
          </a:xfrm>
          <a:prstGeom prst="rect">
            <a:avLst/>
          </a:prstGeom>
          <a:solidFill>
            <a:srgbClr val="FFFFFF"/>
          </a:solidFill>
          <a:ln w="9525">
            <a:noFill/>
            <a:miter lim="800000"/>
            <a:headEnd/>
            <a:tailEnd/>
          </a:ln>
        </p:spPr>
      </p:pic>
      <p:pic>
        <p:nvPicPr>
          <p:cNvPr id="77832" name="Picture 5"/>
          <p:cNvPicPr>
            <a:picLocks noChangeAspect="1" noChangeArrowheads="1"/>
          </p:cNvPicPr>
          <p:nvPr/>
        </p:nvPicPr>
        <p:blipFill>
          <a:blip r:embed="rId5"/>
          <a:srcRect/>
          <a:stretch>
            <a:fillRect/>
          </a:stretch>
        </p:blipFill>
        <p:spPr bwMode="auto">
          <a:xfrm>
            <a:off x="352425" y="4872038"/>
            <a:ext cx="2208213" cy="1658937"/>
          </a:xfrm>
          <a:prstGeom prst="rect">
            <a:avLst/>
          </a:prstGeom>
          <a:solidFill>
            <a:srgbClr val="FFFFFF"/>
          </a:solidFill>
          <a:ln w="9525">
            <a:noFill/>
            <a:miter lim="800000"/>
            <a:headEnd/>
            <a:tailEnd/>
          </a:ln>
        </p:spPr>
      </p:pic>
      <p:pic>
        <p:nvPicPr>
          <p:cNvPr id="77833" name="Picture 6"/>
          <p:cNvPicPr>
            <a:picLocks noChangeAspect="1" noChangeArrowheads="1"/>
          </p:cNvPicPr>
          <p:nvPr/>
        </p:nvPicPr>
        <p:blipFill>
          <a:blip r:embed="rId6"/>
          <a:srcRect/>
          <a:stretch>
            <a:fillRect/>
          </a:stretch>
        </p:blipFill>
        <p:spPr bwMode="auto">
          <a:xfrm>
            <a:off x="2260600" y="4826000"/>
            <a:ext cx="2286000" cy="1716088"/>
          </a:xfrm>
          <a:prstGeom prst="rect">
            <a:avLst/>
          </a:prstGeom>
          <a:solidFill>
            <a:srgbClr val="FFFFFF"/>
          </a:solidFill>
          <a:ln w="9525">
            <a:noFill/>
            <a:miter lim="800000"/>
            <a:headEnd/>
            <a:tailEnd/>
          </a:ln>
        </p:spPr>
      </p:pic>
      <p:pic>
        <p:nvPicPr>
          <p:cNvPr id="77834" name="Picture 7"/>
          <p:cNvPicPr>
            <a:picLocks noChangeAspect="1" noChangeArrowheads="1"/>
          </p:cNvPicPr>
          <p:nvPr/>
        </p:nvPicPr>
        <p:blipFill>
          <a:blip r:embed="rId7"/>
          <a:srcRect/>
          <a:stretch>
            <a:fillRect/>
          </a:stretch>
        </p:blipFill>
        <p:spPr bwMode="auto">
          <a:xfrm>
            <a:off x="4232275" y="4797425"/>
            <a:ext cx="2233613" cy="1670050"/>
          </a:xfrm>
          <a:prstGeom prst="rect">
            <a:avLst/>
          </a:prstGeom>
          <a:solidFill>
            <a:srgbClr val="FFFFFF"/>
          </a:solidFill>
          <a:ln w="9525">
            <a:noFill/>
            <a:miter lim="800000"/>
            <a:headEnd/>
            <a:tailEnd/>
          </a:ln>
        </p:spPr>
      </p:pic>
      <p:pic>
        <p:nvPicPr>
          <p:cNvPr id="77835" name="Picture 8" descr="GTOnFUP"/>
          <p:cNvPicPr>
            <a:picLocks noChangeAspect="1" noChangeArrowheads="1"/>
          </p:cNvPicPr>
          <p:nvPr/>
        </p:nvPicPr>
        <p:blipFill>
          <a:blip r:embed="rId8"/>
          <a:srcRect/>
          <a:stretch>
            <a:fillRect/>
          </a:stretch>
        </p:blipFill>
        <p:spPr bwMode="auto">
          <a:xfrm>
            <a:off x="6021388" y="3333750"/>
            <a:ext cx="2943225" cy="220662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3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78854" name="Picture 4" descr="PositionAccuracy00546"/>
          <p:cNvPicPr>
            <a:picLocks noChangeAspect="1" noChangeArrowheads="1"/>
          </p:cNvPicPr>
          <p:nvPr/>
        </p:nvPicPr>
        <p:blipFill>
          <a:blip r:embed="rId2"/>
          <a:srcRect r="8409"/>
          <a:stretch>
            <a:fillRect/>
          </a:stretch>
        </p:blipFill>
        <p:spPr bwMode="auto">
          <a:xfrm>
            <a:off x="5229027" y="2348050"/>
            <a:ext cx="3807063" cy="2599499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78850" name="Title 6"/>
          <p:cNvSpPr>
            <a:spLocks noGrp="1"/>
          </p:cNvSpPr>
          <p:nvPr>
            <p:ph type="title"/>
          </p:nvPr>
        </p:nvSpPr>
        <p:spPr>
          <a:xfrm>
            <a:off x="871538" y="301625"/>
            <a:ext cx="6169025" cy="620713"/>
          </a:xfrm>
        </p:spPr>
        <p:txBody>
          <a:bodyPr/>
          <a:lstStyle/>
          <a:p>
            <a:r>
              <a:rPr lang="en-GB" smtClean="0">
                <a:latin typeface="Verdana" pitchFamily="34" charset="0"/>
              </a:rPr>
              <a:t>Catalogue Built-up and Maintenance</a:t>
            </a:r>
            <a:br>
              <a:rPr lang="en-GB" smtClean="0">
                <a:latin typeface="Verdana" pitchFamily="34" charset="0"/>
              </a:rPr>
            </a:br>
            <a:endParaRPr lang="en-GB" smtClean="0">
              <a:latin typeface="Verdana" pitchFamily="34" charset="0"/>
            </a:endParaRPr>
          </a:p>
        </p:txBody>
      </p:sp>
      <p:sp>
        <p:nvSpPr>
          <p:cNvPr id="78851" name="Text Placeholder 5"/>
          <p:cNvSpPr>
            <a:spLocks noGrp="1"/>
          </p:cNvSpPr>
          <p:nvPr>
            <p:ph type="body" sz="quarter" idx="19"/>
          </p:nvPr>
        </p:nvSpPr>
        <p:spPr>
          <a:xfrm>
            <a:off x="863600" y="1465263"/>
            <a:ext cx="7854950" cy="296862"/>
          </a:xfrm>
        </p:spPr>
        <p:txBody>
          <a:bodyPr/>
          <a:lstStyle/>
          <a:p>
            <a:r>
              <a:rPr lang="en-GB" smtClean="0">
                <a:latin typeface="Verdana" pitchFamily="34" charset="0"/>
              </a:rPr>
              <a:t>Routine Orbit Determination (ROD)</a:t>
            </a:r>
          </a:p>
        </p:txBody>
      </p:sp>
      <p:sp>
        <p:nvSpPr>
          <p:cNvPr id="78852" name="Text Placeholder 7"/>
          <p:cNvSpPr>
            <a:spLocks noGrp="1"/>
          </p:cNvSpPr>
          <p:nvPr>
            <p:ph type="body" sz="quarter" idx="4294967295"/>
          </p:nvPr>
        </p:nvSpPr>
        <p:spPr>
          <a:xfrm>
            <a:off x="871538" y="2038351"/>
            <a:ext cx="7875587" cy="977466"/>
          </a:xfrm>
        </p:spPr>
        <p:txBody>
          <a:bodyPr/>
          <a:lstStyle/>
          <a:p>
            <a:r>
              <a:rPr lang="en-GB" sz="1800" dirty="0" smtClean="0">
                <a:latin typeface="Verdana" pitchFamily="34" charset="0"/>
              </a:rPr>
              <a:t>It is intended to update the orbit and its associated uncertainty as new observations are processed</a:t>
            </a:r>
          </a:p>
          <a:p>
            <a:pPr lvl="1"/>
            <a:r>
              <a:rPr lang="en-GB" sz="1800" dirty="0" smtClean="0">
                <a:latin typeface="Verdana" pitchFamily="34" charset="0"/>
              </a:rPr>
              <a:t>Sequential and batch methods </a:t>
            </a:r>
          </a:p>
          <a:p>
            <a:pPr lvl="1"/>
            <a:endParaRPr lang="en-GB" dirty="0" smtClean="0">
              <a:latin typeface="Verdana" pitchFamily="34" charset="0"/>
            </a:endParaRPr>
          </a:p>
          <a:p>
            <a:endParaRPr lang="en-GB" dirty="0" smtClean="0">
              <a:latin typeface="Verdana" pitchFamily="34" charset="0"/>
            </a:endParaRPr>
          </a:p>
        </p:txBody>
      </p:sp>
      <p:pic>
        <p:nvPicPr>
          <p:cNvPr id="78853" name="Picture 1035"/>
          <p:cNvPicPr>
            <a:picLocks noChangeAspect="1" noChangeArrowheads="1"/>
          </p:cNvPicPr>
          <p:nvPr/>
        </p:nvPicPr>
        <p:blipFill>
          <a:blip r:embed="rId3"/>
          <a:srcRect/>
          <a:stretch>
            <a:fillRect/>
          </a:stretch>
        </p:blipFill>
        <p:spPr bwMode="auto">
          <a:xfrm>
            <a:off x="65088" y="3048000"/>
            <a:ext cx="4521200" cy="317976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8" name="Picture 5" descr="RA-residuals00546"/>
          <p:cNvPicPr>
            <a:picLocks noChangeAspect="1" noChangeArrowheads="1"/>
          </p:cNvPicPr>
          <p:nvPr/>
        </p:nvPicPr>
        <p:blipFill>
          <a:blip r:embed="rId4"/>
          <a:srcRect/>
          <a:stretch>
            <a:fillRect/>
          </a:stretch>
        </p:blipFill>
        <p:spPr bwMode="auto">
          <a:xfrm>
            <a:off x="4000500" y="4995024"/>
            <a:ext cx="2832100" cy="17637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9" name="Picture 6" descr="DE-residuals00546"/>
          <p:cNvPicPr>
            <a:picLocks noChangeAspect="1" noChangeArrowheads="1"/>
          </p:cNvPicPr>
          <p:nvPr/>
        </p:nvPicPr>
        <p:blipFill>
          <a:blip r:embed="rId5"/>
          <a:srcRect r="8582"/>
          <a:stretch>
            <a:fillRect/>
          </a:stretch>
        </p:blipFill>
        <p:spPr bwMode="auto">
          <a:xfrm>
            <a:off x="6515100" y="4980737"/>
            <a:ext cx="2628900" cy="17907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3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0899" name="TextBox 9"/>
          <p:cNvSpPr txBox="1">
            <a:spLocks noChangeArrowheads="1"/>
          </p:cNvSpPr>
          <p:nvPr/>
        </p:nvSpPr>
        <p:spPr bwMode="auto">
          <a:xfrm>
            <a:off x="2464017" y="2217669"/>
            <a:ext cx="1114425" cy="461963"/>
          </a:xfrm>
          <a:prstGeom prst="rect">
            <a:avLst/>
          </a:prstGeom>
          <a:noFill/>
          <a:ln w="9525">
            <a:solidFill>
              <a:schemeClr val="tx1"/>
            </a:solidFill>
            <a:miter lim="800000"/>
            <a:headEnd/>
            <a:tailEnd/>
          </a:ln>
        </p:spPr>
        <p:txBody>
          <a:bodyPr>
            <a:spAutoFit/>
          </a:bodyPr>
          <a:lstStyle/>
          <a:p>
            <a:r>
              <a:rPr lang="es-ES" sz="1200">
                <a:solidFill>
                  <a:srgbClr val="FF0000"/>
                </a:solidFill>
              </a:rPr>
              <a:t>Detected </a:t>
            </a:r>
          </a:p>
          <a:p>
            <a:r>
              <a:rPr lang="es-ES" sz="1200">
                <a:solidFill>
                  <a:srgbClr val="FF0000"/>
                </a:solidFill>
              </a:rPr>
              <a:t>Manoeuvre</a:t>
            </a:r>
          </a:p>
        </p:txBody>
      </p:sp>
      <p:sp>
        <p:nvSpPr>
          <p:cNvPr id="80900" name="Title 1"/>
          <p:cNvSpPr>
            <a:spLocks noGrp="1"/>
          </p:cNvSpPr>
          <p:nvPr>
            <p:ph type="title"/>
          </p:nvPr>
        </p:nvSpPr>
        <p:spPr>
          <a:xfrm>
            <a:off x="871538" y="301625"/>
            <a:ext cx="6346825" cy="620713"/>
          </a:xfrm>
        </p:spPr>
        <p:txBody>
          <a:bodyPr/>
          <a:lstStyle/>
          <a:p>
            <a:r>
              <a:rPr lang="en-GB" dirty="0" smtClean="0">
                <a:latin typeface="Verdana" pitchFamily="34" charset="0"/>
              </a:rPr>
              <a:t>SST services</a:t>
            </a:r>
            <a:endParaRPr lang="en-GB" dirty="0" smtClean="0">
              <a:latin typeface="Verdana" pitchFamily="34" charset="0"/>
            </a:endParaRPr>
          </a:p>
        </p:txBody>
      </p:sp>
      <p:sp>
        <p:nvSpPr>
          <p:cNvPr id="80901" name="Text Placeholder 4"/>
          <p:cNvSpPr>
            <a:spLocks noGrp="1"/>
          </p:cNvSpPr>
          <p:nvPr>
            <p:ph type="body" sz="quarter" idx="19"/>
          </p:nvPr>
        </p:nvSpPr>
        <p:spPr>
          <a:xfrm>
            <a:off x="881063" y="1465263"/>
            <a:ext cx="7854950" cy="296862"/>
          </a:xfrm>
        </p:spPr>
        <p:txBody>
          <a:bodyPr/>
          <a:lstStyle/>
          <a:p>
            <a:r>
              <a:rPr lang="en-US" b="1" smtClean="0">
                <a:latin typeface="Verdana" pitchFamily="34" charset="0"/>
              </a:rPr>
              <a:t>Orbital Information </a:t>
            </a:r>
            <a:r>
              <a:rPr lang="en-US" smtClean="0">
                <a:latin typeface="Verdana" pitchFamily="34" charset="0"/>
              </a:rPr>
              <a:t>derived from Observation Data</a:t>
            </a:r>
            <a:endParaRPr lang="en-US" b="1" smtClean="0">
              <a:latin typeface="Verdana" pitchFamily="34" charset="0"/>
            </a:endParaRPr>
          </a:p>
        </p:txBody>
      </p:sp>
      <p:pic>
        <p:nvPicPr>
          <p:cNvPr id="80903" name="Picture 4" descr="PlotErrorDE"/>
          <p:cNvPicPr>
            <a:picLocks noChangeAspect="1" noChangeArrowheads="1"/>
          </p:cNvPicPr>
          <p:nvPr/>
        </p:nvPicPr>
        <p:blipFill>
          <a:blip r:embed="rId3"/>
          <a:srcRect/>
          <a:stretch>
            <a:fillRect/>
          </a:stretch>
        </p:blipFill>
        <p:spPr bwMode="auto">
          <a:xfrm>
            <a:off x="457792" y="4899025"/>
            <a:ext cx="2609850" cy="195897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80904" name="Picture 5" descr="COVErrorPosition"/>
          <p:cNvPicPr>
            <a:picLocks noChangeAspect="1" noChangeArrowheads="1"/>
          </p:cNvPicPr>
          <p:nvPr/>
        </p:nvPicPr>
        <p:blipFill>
          <a:blip r:embed="rId4"/>
          <a:srcRect/>
          <a:stretch>
            <a:fillRect/>
          </a:stretch>
        </p:blipFill>
        <p:spPr bwMode="auto">
          <a:xfrm>
            <a:off x="210142" y="2743200"/>
            <a:ext cx="3044825" cy="22860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cxnSp>
        <p:nvCxnSpPr>
          <p:cNvPr id="80905" name="Straight Arrow Connector 10"/>
          <p:cNvCxnSpPr>
            <a:cxnSpLocks noChangeShapeType="1"/>
            <a:stCxn id="80899" idx="1"/>
          </p:cNvCxnSpPr>
          <p:nvPr/>
        </p:nvCxnSpPr>
        <p:spPr bwMode="auto">
          <a:xfrm flipH="1">
            <a:off x="2078698" y="2448651"/>
            <a:ext cx="385319" cy="1339578"/>
          </a:xfrm>
          <a:prstGeom prst="straightConnector1">
            <a:avLst/>
          </a:prstGeom>
          <a:noFill/>
          <a:ln w="9525" algn="ctr">
            <a:solidFill>
              <a:schemeClr val="tx1"/>
            </a:solidFill>
            <a:round/>
            <a:headEnd/>
            <a:tailEnd type="arrow" w="med" len="med"/>
          </a:ln>
        </p:spPr>
      </p:cxnSp>
      <p:sp>
        <p:nvSpPr>
          <p:cNvPr id="11" name="7 CuadroTexto"/>
          <p:cNvSpPr txBox="1">
            <a:spLocks noChangeArrowheads="1"/>
          </p:cNvSpPr>
          <p:nvPr/>
        </p:nvSpPr>
        <p:spPr bwMode="auto">
          <a:xfrm>
            <a:off x="3930216" y="2358975"/>
            <a:ext cx="4997963" cy="1169551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square">
            <a:spAutoFit/>
          </a:bodyPr>
          <a:lstStyle/>
          <a:p>
            <a:r>
              <a:rPr lang="en-US" sz="1400" dirty="0"/>
              <a:t>MSG-1 performed an East-West station keeping </a:t>
            </a:r>
            <a:r>
              <a:rPr lang="en-US" sz="1400" dirty="0" err="1"/>
              <a:t>manouevre</a:t>
            </a:r>
            <a:r>
              <a:rPr lang="en-US" sz="1400" dirty="0"/>
              <a:t> on 28 Oct 2014 05:13 UTC</a:t>
            </a:r>
          </a:p>
          <a:p>
            <a:r>
              <a:rPr lang="en-US" sz="1400" dirty="0"/>
              <a:t>The effect of the </a:t>
            </a:r>
            <a:r>
              <a:rPr lang="en-US" sz="1400" dirty="0" err="1"/>
              <a:t>manoeuvre</a:t>
            </a:r>
            <a:r>
              <a:rPr lang="en-US" sz="1400" dirty="0"/>
              <a:t> can be clearly seen on the next observation of that object.</a:t>
            </a:r>
          </a:p>
          <a:p>
            <a:r>
              <a:rPr lang="en-US" sz="1400" dirty="0"/>
              <a:t>The </a:t>
            </a:r>
            <a:r>
              <a:rPr lang="en-US" sz="1400" dirty="0" err="1"/>
              <a:t>manoeuvre</a:t>
            </a:r>
            <a:r>
              <a:rPr lang="en-US" sz="1400" dirty="0"/>
              <a:t> affects the accuracy of the catalogued orbit</a:t>
            </a:r>
          </a:p>
        </p:txBody>
      </p:sp>
      <p:graphicFrame>
        <p:nvGraphicFramePr>
          <p:cNvPr id="12" name="8 Tabla"/>
          <p:cNvGraphicFramePr>
            <a:graphicFrameLocks noGrp="1"/>
          </p:cNvGraphicFramePr>
          <p:nvPr/>
        </p:nvGraphicFramePr>
        <p:xfrm>
          <a:off x="5949980" y="3989496"/>
          <a:ext cx="3121025" cy="2065341"/>
        </p:xfrm>
        <a:graphic>
          <a:graphicData uri="http://schemas.openxmlformats.org/drawingml/2006/table">
            <a:tbl>
              <a:tblPr/>
              <a:tblGrid>
                <a:gridCol w="1039812"/>
                <a:gridCol w="1041400"/>
                <a:gridCol w="1039813"/>
              </a:tblGrid>
              <a:tr h="379413">
                <a:tc>
                  <a:txBody>
                    <a:bodyPr/>
                    <a:lstStyle/>
                    <a:p>
                      <a:pPr marL="0" marR="0" lvl="0" indent="0" algn="l" defTabSz="4572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0" lang="en-US" sz="1800" b="1" i="0" u="none" strike="noStrike" cap="none" normalizeH="0" baseline="0" dirty="0" smtClean="0">
                        <a:ln>
                          <a:noFill/>
                        </a:ln>
                        <a:solidFill>
                          <a:srgbClr val="FFFFFF"/>
                        </a:solidFill>
                        <a:effectLst/>
                        <a:latin typeface="Arial" charset="0"/>
                        <a:ea typeface="MS PGothic" pitchFamily="34" charset="-128"/>
                      </a:endParaRPr>
                    </a:p>
                  </a:txBody>
                  <a:tcPr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381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chemeClr val="accent1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4572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900" b="1" i="0" u="none" strike="noStrike" cap="none" normalizeH="0" baseline="0" smtClean="0">
                          <a:ln>
                            <a:noFill/>
                          </a:ln>
                          <a:solidFill>
                            <a:srgbClr val="FFFFFF"/>
                          </a:solidFill>
                          <a:effectLst/>
                          <a:latin typeface="Arial" charset="0"/>
                          <a:ea typeface="MS PGothic" pitchFamily="34" charset="-128"/>
                        </a:rPr>
                        <a:t>Pos. accuracy (km)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381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chemeClr val="accent1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4572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900" b="1" i="0" u="none" strike="noStrike" cap="none" normalizeH="0" baseline="0" smtClean="0">
                          <a:ln>
                            <a:noFill/>
                          </a:ln>
                          <a:solidFill>
                            <a:srgbClr val="FFFFFF"/>
                          </a:solidFill>
                          <a:effectLst/>
                          <a:latin typeface="Arial" charset="0"/>
                          <a:ea typeface="MS PGothic" pitchFamily="34" charset="-128"/>
                        </a:rPr>
                        <a:t>Vel .accuracy (km/s)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381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chemeClr val="accent1"/>
                    </a:solidFill>
                  </a:tcPr>
                </a:tc>
              </a:tr>
              <a:tr h="280988">
                <a:tc>
                  <a:txBody>
                    <a:bodyPr/>
                    <a:lstStyle/>
                    <a:p>
                      <a:pPr marL="0" marR="0" lvl="0" indent="0" algn="l" defTabSz="4572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900" b="0" i="0" u="none" strike="noStrike" cap="none" normalizeH="0" baseline="0" smtClean="0">
                          <a:ln>
                            <a:noFill/>
                          </a:ln>
                          <a:solidFill>
                            <a:srgbClr val="0F2D73"/>
                          </a:solidFill>
                          <a:effectLst/>
                          <a:latin typeface="Arial" charset="0"/>
                          <a:ea typeface="MS PGothic" pitchFamily="34" charset="-128"/>
                        </a:rPr>
                        <a:t>MSG1 (CORTO)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381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CCCDD5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4572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900" b="0" i="0" u="none" strike="noStrike" cap="none" normalizeH="0" baseline="0" smtClean="0">
                          <a:ln>
                            <a:noFill/>
                          </a:ln>
                          <a:solidFill>
                            <a:srgbClr val="0F2D73"/>
                          </a:solidFill>
                          <a:effectLst/>
                          <a:latin typeface="Arial" charset="0"/>
                          <a:ea typeface="MS PGothic" pitchFamily="34" charset="-128"/>
                        </a:rPr>
                        <a:t>35.12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381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CCCDD5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4572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900" b="0" i="0" u="none" strike="noStrike" cap="none" normalizeH="0" baseline="0" smtClean="0">
                          <a:ln>
                            <a:noFill/>
                          </a:ln>
                          <a:solidFill>
                            <a:srgbClr val="0F2D73"/>
                          </a:solidFill>
                          <a:effectLst/>
                          <a:latin typeface="Arial" charset="0"/>
                          <a:ea typeface="MS PGothic" pitchFamily="34" charset="-128"/>
                        </a:rPr>
                        <a:t>2.3∙10</a:t>
                      </a:r>
                      <a:r>
                        <a:rPr kumimoji="0" lang="en-US" sz="900" b="0" i="0" u="none" strike="noStrike" cap="none" normalizeH="0" baseline="30000" smtClean="0">
                          <a:ln>
                            <a:noFill/>
                          </a:ln>
                          <a:solidFill>
                            <a:srgbClr val="0F2D73"/>
                          </a:solidFill>
                          <a:effectLst/>
                          <a:latin typeface="Arial" charset="0"/>
                          <a:ea typeface="MS PGothic" pitchFamily="34" charset="-128"/>
                        </a:rPr>
                        <a:t>-3</a:t>
                      </a:r>
                      <a:endParaRPr kumimoji="0" lang="en-US" sz="900" b="0" i="0" u="none" strike="noStrike" cap="none" normalizeH="0" baseline="0" smtClean="0">
                        <a:ln>
                          <a:noFill/>
                        </a:ln>
                        <a:solidFill>
                          <a:srgbClr val="0F2D73"/>
                        </a:solidFill>
                        <a:effectLst/>
                        <a:latin typeface="Arial" charset="0"/>
                        <a:ea typeface="MS PGothic" pitchFamily="34" charset="-128"/>
                      </a:endParaRPr>
                    </a:p>
                  </a:txBody>
                  <a:tcPr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381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CCCDD5"/>
                    </a:solidFill>
                  </a:tcPr>
                </a:tc>
              </a:tr>
              <a:tr h="280988">
                <a:tc>
                  <a:txBody>
                    <a:bodyPr/>
                    <a:lstStyle/>
                    <a:p>
                      <a:pPr marL="0" marR="0" lvl="0" indent="0" algn="l" defTabSz="4572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900" b="0" i="0" u="none" strike="noStrike" cap="none" normalizeH="0" baseline="0" smtClean="0">
                          <a:ln>
                            <a:noFill/>
                          </a:ln>
                          <a:solidFill>
                            <a:srgbClr val="0F2D73"/>
                          </a:solidFill>
                          <a:effectLst/>
                          <a:latin typeface="Arial" charset="0"/>
                          <a:ea typeface="MS PGothic" pitchFamily="34" charset="-128"/>
                        </a:rPr>
                        <a:t>MSG1 (TLE)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E7E8EB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4572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900" b="0" i="0" u="none" strike="noStrike" cap="none" normalizeH="0" baseline="0" smtClean="0">
                          <a:ln>
                            <a:noFill/>
                          </a:ln>
                          <a:solidFill>
                            <a:srgbClr val="0F2D73"/>
                          </a:solidFill>
                          <a:effectLst/>
                          <a:latin typeface="Arial" charset="0"/>
                          <a:ea typeface="MS PGothic" pitchFamily="34" charset="-128"/>
                        </a:rPr>
                        <a:t>33.82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E7E8EB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4572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900" b="0" i="0" u="none" strike="noStrike" cap="none" normalizeH="0" baseline="0" smtClean="0">
                          <a:ln>
                            <a:noFill/>
                          </a:ln>
                          <a:solidFill>
                            <a:srgbClr val="0F2D73"/>
                          </a:solidFill>
                          <a:effectLst/>
                          <a:latin typeface="Arial" charset="0"/>
                          <a:ea typeface="MS PGothic" pitchFamily="34" charset="-128"/>
                        </a:rPr>
                        <a:t>2.6∙10</a:t>
                      </a:r>
                      <a:r>
                        <a:rPr kumimoji="0" lang="en-US" sz="900" b="0" i="0" u="none" strike="noStrike" cap="none" normalizeH="0" baseline="30000" smtClean="0">
                          <a:ln>
                            <a:noFill/>
                          </a:ln>
                          <a:solidFill>
                            <a:srgbClr val="0F2D73"/>
                          </a:solidFill>
                          <a:effectLst/>
                          <a:latin typeface="Arial" charset="0"/>
                          <a:ea typeface="MS PGothic" pitchFamily="34" charset="-128"/>
                        </a:rPr>
                        <a:t>-3</a:t>
                      </a:r>
                      <a:endParaRPr kumimoji="0" lang="en-US" sz="900" b="0" i="0" u="none" strike="noStrike" cap="none" normalizeH="0" baseline="0" smtClean="0">
                        <a:ln>
                          <a:noFill/>
                        </a:ln>
                        <a:solidFill>
                          <a:srgbClr val="0F2D73"/>
                        </a:solidFill>
                        <a:effectLst/>
                        <a:latin typeface="Arial" charset="0"/>
                        <a:ea typeface="MS PGothic" pitchFamily="34" charset="-128"/>
                      </a:endParaRPr>
                    </a:p>
                  </a:txBody>
                  <a:tcPr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E7E8EB"/>
                    </a:solidFill>
                  </a:tcPr>
                </a:tc>
              </a:tr>
              <a:tr h="280988">
                <a:tc>
                  <a:txBody>
                    <a:bodyPr/>
                    <a:lstStyle/>
                    <a:p>
                      <a:pPr marL="0" marR="0" lvl="0" indent="0" algn="l" defTabSz="4572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900" b="0" i="0" u="none" strike="noStrike" cap="none" normalizeH="0" baseline="0" smtClean="0">
                          <a:ln>
                            <a:noFill/>
                          </a:ln>
                          <a:solidFill>
                            <a:srgbClr val="0F2D73"/>
                          </a:solidFill>
                          <a:effectLst/>
                          <a:latin typeface="Arial" charset="0"/>
                          <a:ea typeface="MS PGothic" pitchFamily="34" charset="-128"/>
                        </a:rPr>
                        <a:t>MSG2 (CORTO)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CCCDD5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4572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900" b="0" i="0" u="none" strike="noStrike" cap="none" normalizeH="0" baseline="0" smtClean="0">
                          <a:ln>
                            <a:noFill/>
                          </a:ln>
                          <a:solidFill>
                            <a:srgbClr val="0F2D73"/>
                          </a:solidFill>
                          <a:effectLst/>
                          <a:latin typeface="Arial" charset="0"/>
                          <a:ea typeface="MS PGothic" pitchFamily="34" charset="-128"/>
                        </a:rPr>
                        <a:t>0.46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CCCDD5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4572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900" b="0" i="0" u="none" strike="noStrike" cap="none" normalizeH="0" baseline="0" smtClean="0">
                          <a:ln>
                            <a:noFill/>
                          </a:ln>
                          <a:solidFill>
                            <a:srgbClr val="0F2D73"/>
                          </a:solidFill>
                          <a:effectLst/>
                          <a:latin typeface="Arial" charset="0"/>
                          <a:ea typeface="MS PGothic" pitchFamily="34" charset="-128"/>
                        </a:rPr>
                        <a:t>2.9∙10</a:t>
                      </a:r>
                      <a:r>
                        <a:rPr kumimoji="0" lang="en-US" sz="900" b="0" i="0" u="none" strike="noStrike" cap="none" normalizeH="0" baseline="30000" smtClean="0">
                          <a:ln>
                            <a:noFill/>
                          </a:ln>
                          <a:solidFill>
                            <a:srgbClr val="0F2D73"/>
                          </a:solidFill>
                          <a:effectLst/>
                          <a:latin typeface="Arial" charset="0"/>
                          <a:ea typeface="MS PGothic" pitchFamily="34" charset="-128"/>
                        </a:rPr>
                        <a:t>-5</a:t>
                      </a:r>
                      <a:endParaRPr kumimoji="0" lang="en-US" sz="900" b="0" i="0" u="none" strike="noStrike" cap="none" normalizeH="0" baseline="0" smtClean="0">
                        <a:ln>
                          <a:noFill/>
                        </a:ln>
                        <a:solidFill>
                          <a:srgbClr val="0F2D73"/>
                        </a:solidFill>
                        <a:effectLst/>
                        <a:latin typeface="Arial" charset="0"/>
                        <a:ea typeface="MS PGothic" pitchFamily="34" charset="-128"/>
                      </a:endParaRPr>
                    </a:p>
                  </a:txBody>
                  <a:tcPr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CCCDD5"/>
                    </a:solidFill>
                  </a:tcPr>
                </a:tc>
              </a:tr>
              <a:tr h="280988">
                <a:tc>
                  <a:txBody>
                    <a:bodyPr/>
                    <a:lstStyle/>
                    <a:p>
                      <a:pPr marL="0" marR="0" lvl="0" indent="0" algn="l" defTabSz="4572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900" b="0" i="0" u="none" strike="noStrike" cap="none" normalizeH="0" baseline="0" smtClean="0">
                          <a:ln>
                            <a:noFill/>
                          </a:ln>
                          <a:solidFill>
                            <a:srgbClr val="0F2D73"/>
                          </a:solidFill>
                          <a:effectLst/>
                          <a:latin typeface="Arial" charset="0"/>
                          <a:ea typeface="MS PGothic" pitchFamily="34" charset="-128"/>
                        </a:rPr>
                        <a:t>MSG2 (TLE)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E7E8EB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4572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900" b="0" i="0" u="none" strike="noStrike" cap="none" normalizeH="0" baseline="0" smtClean="0">
                          <a:ln>
                            <a:noFill/>
                          </a:ln>
                          <a:solidFill>
                            <a:srgbClr val="0F2D73"/>
                          </a:solidFill>
                          <a:effectLst/>
                          <a:latin typeface="Arial" charset="0"/>
                          <a:ea typeface="MS PGothic" pitchFamily="34" charset="-128"/>
                        </a:rPr>
                        <a:t>4.82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E7E8EB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4572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900" b="0" i="0" u="none" strike="noStrike" cap="none" normalizeH="0" baseline="0" smtClean="0">
                          <a:ln>
                            <a:noFill/>
                          </a:ln>
                          <a:solidFill>
                            <a:srgbClr val="0F2D73"/>
                          </a:solidFill>
                          <a:effectLst/>
                          <a:latin typeface="Arial" charset="0"/>
                          <a:ea typeface="MS PGothic" pitchFamily="34" charset="-128"/>
                        </a:rPr>
                        <a:t>2.5∙10</a:t>
                      </a:r>
                      <a:r>
                        <a:rPr kumimoji="0" lang="en-US" sz="900" b="0" i="0" u="none" strike="noStrike" cap="none" normalizeH="0" baseline="30000" smtClean="0">
                          <a:ln>
                            <a:noFill/>
                          </a:ln>
                          <a:solidFill>
                            <a:srgbClr val="0F2D73"/>
                          </a:solidFill>
                          <a:effectLst/>
                          <a:latin typeface="Arial" charset="0"/>
                          <a:ea typeface="MS PGothic" pitchFamily="34" charset="-128"/>
                        </a:rPr>
                        <a:t>-4</a:t>
                      </a:r>
                      <a:endParaRPr kumimoji="0" lang="en-US" sz="900" b="0" i="0" u="none" strike="noStrike" cap="none" normalizeH="0" baseline="0" smtClean="0">
                        <a:ln>
                          <a:noFill/>
                        </a:ln>
                        <a:solidFill>
                          <a:srgbClr val="0F2D73"/>
                        </a:solidFill>
                        <a:effectLst/>
                        <a:latin typeface="Arial" charset="0"/>
                        <a:ea typeface="MS PGothic" pitchFamily="34" charset="-128"/>
                      </a:endParaRPr>
                    </a:p>
                  </a:txBody>
                  <a:tcPr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E7E8EB"/>
                    </a:solidFill>
                  </a:tcPr>
                </a:tc>
              </a:tr>
              <a:tr h="280988">
                <a:tc>
                  <a:txBody>
                    <a:bodyPr/>
                    <a:lstStyle/>
                    <a:p>
                      <a:pPr marL="0" marR="0" lvl="0" indent="0" algn="l" defTabSz="4572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900" b="0" i="0" u="none" strike="noStrike" cap="none" normalizeH="0" baseline="0" smtClean="0">
                          <a:ln>
                            <a:noFill/>
                          </a:ln>
                          <a:solidFill>
                            <a:srgbClr val="0F2D73"/>
                          </a:solidFill>
                          <a:effectLst/>
                          <a:latin typeface="Arial" charset="0"/>
                          <a:ea typeface="MS PGothic" pitchFamily="34" charset="-128"/>
                        </a:rPr>
                        <a:t>MSG3 (CORTO)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CCCDD5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4572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900" b="0" i="0" u="none" strike="noStrike" cap="none" normalizeH="0" baseline="0" smtClean="0">
                          <a:ln>
                            <a:noFill/>
                          </a:ln>
                          <a:solidFill>
                            <a:srgbClr val="0F2D73"/>
                          </a:solidFill>
                          <a:effectLst/>
                          <a:latin typeface="Arial" charset="0"/>
                          <a:ea typeface="MS PGothic" pitchFamily="34" charset="-128"/>
                        </a:rPr>
                        <a:t>0.60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CCCDD5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4572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900" b="0" i="0" u="none" strike="noStrike" cap="none" normalizeH="0" baseline="0" smtClean="0">
                          <a:ln>
                            <a:noFill/>
                          </a:ln>
                          <a:solidFill>
                            <a:srgbClr val="0F2D73"/>
                          </a:solidFill>
                          <a:effectLst/>
                          <a:latin typeface="Arial" charset="0"/>
                          <a:ea typeface="MS PGothic" pitchFamily="34" charset="-128"/>
                        </a:rPr>
                        <a:t>4.9∙10</a:t>
                      </a:r>
                      <a:r>
                        <a:rPr kumimoji="0" lang="en-US" sz="900" b="0" i="0" u="none" strike="noStrike" cap="none" normalizeH="0" baseline="30000" smtClean="0">
                          <a:ln>
                            <a:noFill/>
                          </a:ln>
                          <a:solidFill>
                            <a:srgbClr val="0F2D73"/>
                          </a:solidFill>
                          <a:effectLst/>
                          <a:latin typeface="Arial" charset="0"/>
                          <a:ea typeface="MS PGothic" pitchFamily="34" charset="-128"/>
                        </a:rPr>
                        <a:t>-5</a:t>
                      </a:r>
                      <a:endParaRPr kumimoji="0" lang="en-US" sz="900" b="0" i="0" u="none" strike="noStrike" cap="none" normalizeH="0" baseline="0" smtClean="0">
                        <a:ln>
                          <a:noFill/>
                        </a:ln>
                        <a:solidFill>
                          <a:srgbClr val="0F2D73"/>
                        </a:solidFill>
                        <a:effectLst/>
                        <a:latin typeface="Arial" charset="0"/>
                        <a:ea typeface="MS PGothic" pitchFamily="34" charset="-128"/>
                      </a:endParaRPr>
                    </a:p>
                  </a:txBody>
                  <a:tcPr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CCCDD5"/>
                    </a:solidFill>
                  </a:tcPr>
                </a:tc>
              </a:tr>
              <a:tr h="280988">
                <a:tc>
                  <a:txBody>
                    <a:bodyPr/>
                    <a:lstStyle/>
                    <a:p>
                      <a:pPr marL="0" marR="0" lvl="0" indent="0" algn="l" defTabSz="4572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900" b="0" i="0" u="none" strike="noStrike" cap="none" normalizeH="0" baseline="0" smtClean="0">
                          <a:ln>
                            <a:noFill/>
                          </a:ln>
                          <a:solidFill>
                            <a:srgbClr val="0F2D73"/>
                          </a:solidFill>
                          <a:effectLst/>
                          <a:latin typeface="Arial" charset="0"/>
                          <a:ea typeface="MS PGothic" pitchFamily="34" charset="-128"/>
                        </a:rPr>
                        <a:t>MSG3 (TLE)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E7E8EB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4572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900" b="0" i="0" u="none" strike="noStrike" cap="none" normalizeH="0" baseline="0" smtClean="0">
                          <a:ln>
                            <a:noFill/>
                          </a:ln>
                          <a:solidFill>
                            <a:srgbClr val="0F2D73"/>
                          </a:solidFill>
                          <a:effectLst/>
                          <a:latin typeface="Arial" charset="0"/>
                          <a:ea typeface="MS PGothic" pitchFamily="34" charset="-128"/>
                        </a:rPr>
                        <a:t>4.68</a:t>
                      </a:r>
                    </a:p>
                  </a:txBody>
                  <a:tcPr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E7E8EB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4572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900" b="0" i="0" u="none" strike="noStrike" cap="none" normalizeH="0" baseline="0" dirty="0" smtClean="0">
                          <a:ln>
                            <a:noFill/>
                          </a:ln>
                          <a:solidFill>
                            <a:srgbClr val="0F2D73"/>
                          </a:solidFill>
                          <a:effectLst/>
                          <a:latin typeface="Arial" charset="0"/>
                          <a:ea typeface="MS PGothic" pitchFamily="34" charset="-128"/>
                        </a:rPr>
                        <a:t>8.4∙10</a:t>
                      </a:r>
                      <a:r>
                        <a:rPr kumimoji="0" lang="en-US" sz="900" b="0" i="0" u="none" strike="noStrike" cap="none" normalizeH="0" baseline="30000" dirty="0" smtClean="0">
                          <a:ln>
                            <a:noFill/>
                          </a:ln>
                          <a:solidFill>
                            <a:srgbClr val="0F2D73"/>
                          </a:solidFill>
                          <a:effectLst/>
                          <a:latin typeface="Arial" charset="0"/>
                          <a:ea typeface="MS PGothic" pitchFamily="34" charset="-128"/>
                        </a:rPr>
                        <a:t>-4</a:t>
                      </a:r>
                      <a:endParaRPr kumimoji="0" lang="en-US" sz="900" b="0" i="0" u="none" strike="noStrike" cap="none" normalizeH="0" baseline="0" dirty="0" smtClean="0">
                        <a:ln>
                          <a:noFill/>
                        </a:ln>
                        <a:solidFill>
                          <a:srgbClr val="0F2D73"/>
                        </a:solidFill>
                        <a:effectLst/>
                        <a:latin typeface="Arial" charset="0"/>
                        <a:ea typeface="MS PGothic" pitchFamily="34" charset="-128"/>
                      </a:endParaRPr>
                    </a:p>
                  </a:txBody>
                  <a:tcPr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E7E8EB"/>
                    </a:solidFill>
                  </a:tcPr>
                </a:tc>
              </a:tr>
            </a:tbl>
          </a:graphicData>
        </a:graphic>
      </p:graphicFrame>
      <p:graphicFrame>
        <p:nvGraphicFramePr>
          <p:cNvPr id="13" name="Gráfico 34"/>
          <p:cNvGraphicFramePr>
            <a:graphicFrameLocks/>
          </p:cNvGraphicFramePr>
          <p:nvPr/>
        </p:nvGraphicFramePr>
        <p:xfrm>
          <a:off x="3167624" y="4157397"/>
          <a:ext cx="2744739" cy="2045923"/>
        </p:xfrm>
        <a:graphic>
          <a:graphicData uri="http://schemas.openxmlformats.org/presentationml/2006/ole">
            <p:oleObj spid="_x0000_s54273" r:id="rId5" imgW="5584420" imgH="3511600" progId="Excel.Sheet.8">
              <p:embed/>
            </p:oleObj>
          </a:graphicData>
        </a:graphic>
      </p:graphicFrame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3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1922" name="Title 1"/>
          <p:cNvSpPr>
            <a:spLocks noGrp="1"/>
          </p:cNvSpPr>
          <p:nvPr>
            <p:ph type="title"/>
          </p:nvPr>
        </p:nvSpPr>
        <p:spPr>
          <a:xfrm>
            <a:off x="871538" y="301625"/>
            <a:ext cx="6346825" cy="620713"/>
          </a:xfrm>
        </p:spPr>
        <p:txBody>
          <a:bodyPr/>
          <a:lstStyle/>
          <a:p>
            <a:r>
              <a:rPr lang="es-ES" altLang="en-US" dirty="0" err="1" smtClean="0">
                <a:latin typeface="Verdana" pitchFamily="34" charset="0"/>
              </a:rPr>
              <a:t>Services</a:t>
            </a:r>
            <a:r>
              <a:rPr lang="es-ES" altLang="en-US" dirty="0" smtClean="0">
                <a:latin typeface="Verdana" pitchFamily="34" charset="0"/>
              </a:rPr>
              <a:t/>
            </a:r>
            <a:br>
              <a:rPr lang="es-ES" altLang="en-US" dirty="0" smtClean="0">
                <a:latin typeface="Verdana" pitchFamily="34" charset="0"/>
              </a:rPr>
            </a:br>
            <a:r>
              <a:rPr lang="en-GB" altLang="en-US" dirty="0" err="1" smtClean="0">
                <a:latin typeface="Verdana" pitchFamily="34" charset="0"/>
              </a:rPr>
              <a:t>Conkunction</a:t>
            </a:r>
            <a:r>
              <a:rPr lang="en-GB" altLang="en-US" dirty="0" smtClean="0">
                <a:latin typeface="Verdana" pitchFamily="34" charset="0"/>
              </a:rPr>
              <a:t> Risk</a:t>
            </a:r>
            <a:endParaRPr lang="en-GB" dirty="0" smtClean="0">
              <a:latin typeface="Verdana" pitchFamily="34" charset="0"/>
            </a:endParaRPr>
          </a:p>
        </p:txBody>
      </p:sp>
      <p:sp>
        <p:nvSpPr>
          <p:cNvPr id="33795" name="Text Placeholder 3"/>
          <p:cNvSpPr>
            <a:spLocks noGrp="1"/>
          </p:cNvSpPr>
          <p:nvPr>
            <p:ph type="body" sz="quarter" idx="23"/>
          </p:nvPr>
        </p:nvSpPr>
        <p:spPr>
          <a:xfrm>
            <a:off x="871538" y="2038350"/>
            <a:ext cx="7875587" cy="4117975"/>
          </a:xfrm>
        </p:spPr>
        <p:txBody>
          <a:bodyPr/>
          <a:lstStyle/>
          <a:p>
            <a:pPr>
              <a:buFont typeface="Arial" charset="0"/>
              <a:buChar char="•"/>
              <a:defRPr/>
            </a:pPr>
            <a:r>
              <a:rPr lang="en-US" dirty="0">
                <a:latin typeface="Verdana" pitchFamily="34" charset="0"/>
                <a:ea typeface="ＭＳ Ｐゴシック" pitchFamily="34" charset="-128"/>
              </a:rPr>
              <a:t>Conjunction Analysis support can address two different aspects:</a:t>
            </a:r>
          </a:p>
          <a:p>
            <a:pPr lvl="1">
              <a:buFont typeface="Arial" charset="0"/>
              <a:buChar char="•"/>
              <a:defRPr/>
            </a:pPr>
            <a:r>
              <a:rPr lang="en-US" dirty="0">
                <a:latin typeface="Verdana" pitchFamily="34" charset="0"/>
                <a:ea typeface="ＭＳ Ｐゴシック" pitchFamily="34" charset="-128"/>
              </a:rPr>
              <a:t>Warnings when eventual conjunctions are envisaged on the basis of:</a:t>
            </a:r>
          </a:p>
          <a:p>
            <a:pPr lvl="2">
              <a:defRPr/>
            </a:pPr>
            <a:r>
              <a:rPr lang="en-US" dirty="0">
                <a:latin typeface="Verdana" pitchFamily="34" charset="0"/>
                <a:ea typeface="ＭＳ Ｐゴシック" pitchFamily="34" charset="-128"/>
              </a:rPr>
              <a:t>Public TLE </a:t>
            </a:r>
            <a:r>
              <a:rPr lang="en-US" dirty="0" smtClean="0">
                <a:latin typeface="Verdana" pitchFamily="34" charset="0"/>
                <a:ea typeface="ＭＳ Ｐゴシック" pitchFamily="34" charset="-128"/>
              </a:rPr>
              <a:t>catalogue (not recommended)</a:t>
            </a:r>
            <a:endParaRPr lang="en-US" dirty="0">
              <a:latin typeface="Verdana" pitchFamily="34" charset="0"/>
              <a:ea typeface="ＭＳ Ｐゴシック" pitchFamily="34" charset="-128"/>
            </a:endParaRPr>
          </a:p>
          <a:p>
            <a:pPr lvl="2">
              <a:defRPr/>
            </a:pPr>
            <a:r>
              <a:rPr lang="en-US" dirty="0">
                <a:latin typeface="Verdana" pitchFamily="34" charset="0"/>
                <a:ea typeface="ＭＳ Ｐゴシック" pitchFamily="34" charset="-128"/>
              </a:rPr>
              <a:t>Catalogue of objects generated with our surveillance sensors and cataloguing process </a:t>
            </a:r>
          </a:p>
          <a:p>
            <a:pPr lvl="1">
              <a:buFont typeface="Arial" charset="0"/>
              <a:buChar char="•"/>
              <a:defRPr/>
            </a:pPr>
            <a:endParaRPr lang="en-US" dirty="0">
              <a:latin typeface="Verdana" pitchFamily="34" charset="0"/>
              <a:ea typeface="ＭＳ Ｐゴシック" pitchFamily="34" charset="-128"/>
            </a:endParaRPr>
          </a:p>
          <a:p>
            <a:pPr lvl="1">
              <a:buFont typeface="Arial" charset="0"/>
              <a:buChar char="•"/>
              <a:defRPr/>
            </a:pPr>
            <a:r>
              <a:rPr lang="en-US" dirty="0">
                <a:latin typeface="Verdana" pitchFamily="34" charset="0"/>
                <a:ea typeface="ＭＳ Ｐゴシック" pitchFamily="34" charset="-128"/>
              </a:rPr>
              <a:t>Detailed analysis of the warning alerts provided by other entities  (i.e. </a:t>
            </a:r>
            <a:r>
              <a:rPr lang="en-US" dirty="0" err="1">
                <a:latin typeface="Verdana" pitchFamily="34" charset="0"/>
                <a:ea typeface="ＭＳ Ｐゴシック" pitchFamily="34" charset="-128"/>
              </a:rPr>
              <a:t>JSpOc</a:t>
            </a:r>
            <a:r>
              <a:rPr lang="en-US" dirty="0">
                <a:latin typeface="Verdana" pitchFamily="34" charset="0"/>
                <a:ea typeface="ＭＳ Ｐゴシック" pitchFamily="34" charset="-128"/>
              </a:rPr>
              <a:t>, CSM/CDM, SDA information)</a:t>
            </a:r>
          </a:p>
          <a:p>
            <a:pPr lvl="2">
              <a:defRPr/>
            </a:pPr>
            <a:r>
              <a:rPr lang="en-US" dirty="0">
                <a:latin typeface="Verdana" pitchFamily="34" charset="0"/>
                <a:ea typeface="ＭＳ Ｐゴシック" pitchFamily="34" charset="-128"/>
              </a:rPr>
              <a:t>Refined collision probability computation</a:t>
            </a:r>
          </a:p>
          <a:p>
            <a:pPr lvl="2">
              <a:defRPr/>
            </a:pPr>
            <a:r>
              <a:rPr lang="en-US" dirty="0">
                <a:latin typeface="Verdana" pitchFamily="34" charset="0"/>
                <a:ea typeface="ＭＳ Ｐゴシック" pitchFamily="34" charset="-128"/>
              </a:rPr>
              <a:t>Evaluation of Geometry</a:t>
            </a:r>
          </a:p>
          <a:p>
            <a:pPr lvl="2">
              <a:defRPr/>
            </a:pPr>
            <a:r>
              <a:rPr lang="en-US" dirty="0">
                <a:latin typeface="Verdana" pitchFamily="34" charset="0"/>
                <a:ea typeface="ＭＳ Ｐゴシック" pitchFamily="34" charset="-128"/>
              </a:rPr>
              <a:t>Recommended avoidance approach</a:t>
            </a:r>
          </a:p>
          <a:p>
            <a:pPr lvl="2">
              <a:defRPr/>
            </a:pPr>
            <a:endParaRPr lang="en-US" dirty="0">
              <a:latin typeface="Verdana" pitchFamily="34" charset="0"/>
              <a:ea typeface="ＭＳ Ｐゴシック" pitchFamily="34" charset="-128"/>
            </a:endParaRPr>
          </a:p>
          <a:p>
            <a:pPr lvl="1">
              <a:defRPr/>
            </a:pPr>
            <a:r>
              <a:rPr lang="en-US" dirty="0">
                <a:latin typeface="Verdana" pitchFamily="34" charset="0"/>
                <a:ea typeface="ＭＳ Ｐゴシック" pitchFamily="34" charset="-128"/>
              </a:rPr>
              <a:t>Analysis of Fuel Budget for Avoidance </a:t>
            </a:r>
            <a:r>
              <a:rPr lang="en-US" dirty="0" err="1">
                <a:latin typeface="Verdana" pitchFamily="34" charset="0"/>
                <a:ea typeface="ＭＳ Ｐゴシック" pitchFamily="34" charset="-128"/>
              </a:rPr>
              <a:t>manoeuvres</a:t>
            </a:r>
            <a:r>
              <a:rPr lang="en-US" dirty="0">
                <a:latin typeface="Verdana" pitchFamily="34" charset="0"/>
                <a:ea typeface="ＭＳ Ｐゴシック" pitchFamily="34" charset="-128"/>
              </a:rPr>
              <a:t> at mission design phase</a:t>
            </a:r>
          </a:p>
          <a:p>
            <a:pPr lvl="2">
              <a:defRPr/>
            </a:pPr>
            <a:endParaRPr lang="en-US" dirty="0">
              <a:latin typeface="Verdana" pitchFamily="34" charset="0"/>
              <a:ea typeface="ＭＳ Ｐゴシック" pitchFamily="34" charset="-128"/>
            </a:endParaRPr>
          </a:p>
        </p:txBody>
      </p:sp>
      <p:sp>
        <p:nvSpPr>
          <p:cNvPr id="81924" name="Text Placeholder 4"/>
          <p:cNvSpPr>
            <a:spLocks noGrp="1"/>
          </p:cNvSpPr>
          <p:nvPr>
            <p:ph type="body" sz="quarter" idx="19"/>
          </p:nvPr>
        </p:nvSpPr>
        <p:spPr>
          <a:xfrm>
            <a:off x="881063" y="1465263"/>
            <a:ext cx="7854950" cy="296862"/>
          </a:xfrm>
        </p:spPr>
        <p:txBody>
          <a:bodyPr/>
          <a:lstStyle/>
          <a:p>
            <a:r>
              <a:rPr lang="en-US" b="1" smtClean="0">
                <a:latin typeface="Verdana" pitchFamily="34" charset="0"/>
              </a:rPr>
              <a:t>Conjunction Risk analysis</a:t>
            </a: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3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2946" name="Title 1"/>
          <p:cNvSpPr>
            <a:spLocks noGrp="1"/>
          </p:cNvSpPr>
          <p:nvPr>
            <p:ph type="title"/>
          </p:nvPr>
        </p:nvSpPr>
        <p:spPr>
          <a:xfrm>
            <a:off x="871538" y="301625"/>
            <a:ext cx="6346825" cy="620713"/>
          </a:xfrm>
        </p:spPr>
        <p:txBody>
          <a:bodyPr/>
          <a:lstStyle/>
          <a:p>
            <a:r>
              <a:rPr lang="en-GB" dirty="0" smtClean="0">
                <a:latin typeface="Verdana" pitchFamily="34" charset="0"/>
              </a:rPr>
              <a:t>SST services</a:t>
            </a:r>
            <a:endParaRPr lang="en-GB" dirty="0" smtClean="0">
              <a:latin typeface="Verdana" pitchFamily="34" charset="0"/>
            </a:endParaRPr>
          </a:p>
        </p:txBody>
      </p:sp>
      <p:sp>
        <p:nvSpPr>
          <p:cNvPr id="33795" name="Text Placeholder 3"/>
          <p:cNvSpPr>
            <a:spLocks noGrp="1"/>
          </p:cNvSpPr>
          <p:nvPr>
            <p:ph type="body" sz="quarter" idx="23"/>
          </p:nvPr>
        </p:nvSpPr>
        <p:spPr>
          <a:xfrm>
            <a:off x="177800" y="1995488"/>
            <a:ext cx="6316663" cy="4117975"/>
          </a:xfrm>
        </p:spPr>
        <p:txBody>
          <a:bodyPr/>
          <a:lstStyle/>
          <a:p>
            <a:pPr>
              <a:buFont typeface="Arial" charset="0"/>
              <a:buChar char="•"/>
              <a:defRPr/>
            </a:pPr>
            <a:r>
              <a:rPr lang="en-US" dirty="0">
                <a:latin typeface="Verdana" pitchFamily="34" charset="0"/>
                <a:ea typeface="ＭＳ Ｐゴシック" pitchFamily="34" charset="-128"/>
              </a:rPr>
              <a:t>Our operational tools for conjunction analysis are used for DEIMOS-1 and DEIMOS-2 satellites</a:t>
            </a:r>
          </a:p>
          <a:p>
            <a:pPr>
              <a:buFont typeface="Arial" charset="0"/>
              <a:buChar char="•"/>
              <a:defRPr/>
            </a:pPr>
            <a:r>
              <a:rPr lang="en-US" dirty="0">
                <a:latin typeface="Verdana" pitchFamily="34" charset="0"/>
                <a:ea typeface="ＭＳ Ｐゴシック" pitchFamily="34" charset="-128"/>
              </a:rPr>
              <a:t>Formerly based on TLE data, and now on the CSM/CDM inputs from </a:t>
            </a:r>
            <a:r>
              <a:rPr lang="en-US" dirty="0" err="1">
                <a:latin typeface="Verdana" pitchFamily="34" charset="0"/>
                <a:ea typeface="ＭＳ Ｐゴシック" pitchFamily="34" charset="-128"/>
              </a:rPr>
              <a:t>JSpOc</a:t>
            </a:r>
            <a:endParaRPr lang="en-US" dirty="0">
              <a:latin typeface="Verdana" pitchFamily="34" charset="0"/>
              <a:ea typeface="ＭＳ Ｐゴシック" pitchFamily="34" charset="-128"/>
            </a:endParaRPr>
          </a:p>
          <a:p>
            <a:pPr>
              <a:buFont typeface="Arial" charset="0"/>
              <a:buChar char="•"/>
              <a:defRPr/>
            </a:pPr>
            <a:r>
              <a:rPr lang="en-US" dirty="0">
                <a:latin typeface="Verdana" pitchFamily="34" charset="0"/>
                <a:ea typeface="ＭＳ Ｐゴシック" pitchFamily="34" charset="-128"/>
              </a:rPr>
              <a:t>We have developed the operational ESA/ESOC collision risk tool</a:t>
            </a:r>
          </a:p>
          <a:p>
            <a:pPr lvl="1">
              <a:buFont typeface="Arial" charset="0"/>
              <a:buChar char="•"/>
              <a:defRPr/>
            </a:pPr>
            <a:r>
              <a:rPr lang="en-US" dirty="0">
                <a:latin typeface="Verdana" pitchFamily="34" charset="0"/>
                <a:ea typeface="ＭＳ Ｐゴシック" pitchFamily="34" charset="-128"/>
              </a:rPr>
              <a:t>Complex geometries of objects, when spherical assumption is not suitable</a:t>
            </a:r>
          </a:p>
          <a:p>
            <a:pPr lvl="1">
              <a:buFont typeface="Arial" charset="0"/>
              <a:buChar char="•"/>
              <a:defRPr/>
            </a:pPr>
            <a:r>
              <a:rPr lang="en-US" dirty="0">
                <a:latin typeface="Verdana" pitchFamily="34" charset="0"/>
                <a:ea typeface="ＭＳ Ｐゴシック" pitchFamily="34" charset="-128"/>
              </a:rPr>
              <a:t>Low relative velocity algorithms, specially applicable for GEO case</a:t>
            </a:r>
          </a:p>
          <a:p>
            <a:pPr lvl="1">
              <a:buFont typeface="Arial" charset="0"/>
              <a:buChar char="•"/>
              <a:defRPr/>
            </a:pPr>
            <a:r>
              <a:rPr lang="en-US" dirty="0">
                <a:latin typeface="Verdana" pitchFamily="34" charset="0"/>
                <a:ea typeface="ＭＳ Ｐゴシック" pitchFamily="34" charset="-128"/>
              </a:rPr>
              <a:t>TLE, CSM/CDM, operational orbit,.. –based options</a:t>
            </a:r>
          </a:p>
          <a:p>
            <a:pPr lvl="1">
              <a:buFont typeface="Arial" charset="0"/>
              <a:buChar char="•"/>
              <a:defRPr/>
            </a:pPr>
            <a:endParaRPr lang="en-US" dirty="0">
              <a:latin typeface="Verdana" pitchFamily="34" charset="0"/>
              <a:ea typeface="ＭＳ Ｐゴシック" pitchFamily="34" charset="-128"/>
            </a:endParaRPr>
          </a:p>
          <a:p>
            <a:pPr>
              <a:buFont typeface="Arial" charset="0"/>
              <a:buChar char="•"/>
              <a:defRPr/>
            </a:pPr>
            <a:r>
              <a:rPr lang="en-US" dirty="0" smtClean="0">
                <a:latin typeface="Verdana" pitchFamily="34" charset="0"/>
                <a:ea typeface="ＭＳ Ｐゴシック" pitchFamily="34" charset="-128"/>
              </a:rPr>
              <a:t>Computation of the </a:t>
            </a:r>
            <a:r>
              <a:rPr lang="en-US" dirty="0">
                <a:latin typeface="Verdana" pitchFamily="34" charset="0"/>
                <a:ea typeface="ＭＳ Ｐゴシック" pitchFamily="34" charset="-128"/>
              </a:rPr>
              <a:t>optimum avoidance </a:t>
            </a:r>
            <a:r>
              <a:rPr lang="en-US" dirty="0" smtClean="0">
                <a:latin typeface="Verdana" pitchFamily="34" charset="0"/>
                <a:ea typeface="ＭＳ Ｐゴシック" pitchFamily="34" charset="-128"/>
              </a:rPr>
              <a:t>strategy</a:t>
            </a:r>
          </a:p>
          <a:p>
            <a:pPr>
              <a:buFont typeface="Arial" charset="0"/>
              <a:buChar char="•"/>
              <a:defRPr/>
            </a:pPr>
            <a:r>
              <a:rPr lang="en-US" dirty="0" smtClean="0">
                <a:latin typeface="Verdana" pitchFamily="34" charset="0"/>
                <a:ea typeface="ＭＳ Ｐゴシック" pitchFamily="34" charset="-128"/>
              </a:rPr>
              <a:t>We </a:t>
            </a:r>
            <a:r>
              <a:rPr lang="en-US" dirty="0">
                <a:latin typeface="Verdana" pitchFamily="34" charset="0"/>
                <a:ea typeface="ＭＳ Ｐゴシック" pitchFamily="34" charset="-128"/>
              </a:rPr>
              <a:t>have also developed the ESA tool for evaluation of Collision Avoidance strategies in mission design</a:t>
            </a:r>
          </a:p>
          <a:p>
            <a:pPr lvl="2">
              <a:defRPr/>
            </a:pPr>
            <a:endParaRPr lang="en-US" dirty="0">
              <a:latin typeface="Verdana" pitchFamily="34" charset="0"/>
              <a:ea typeface="ＭＳ Ｐゴシック" pitchFamily="34" charset="-128"/>
            </a:endParaRPr>
          </a:p>
          <a:p>
            <a:pPr>
              <a:buFont typeface="Arial" charset="0"/>
              <a:buChar char="•"/>
              <a:defRPr/>
            </a:pPr>
            <a:endParaRPr lang="en-GB" b="1" u="sng" dirty="0">
              <a:latin typeface="Verdana" pitchFamily="34" charset="0"/>
              <a:ea typeface="ＭＳ Ｐゴシック" pitchFamily="34" charset="-128"/>
            </a:endParaRPr>
          </a:p>
          <a:p>
            <a:pPr>
              <a:buFont typeface="Arial" charset="0"/>
              <a:buChar char="•"/>
              <a:defRPr/>
            </a:pPr>
            <a:endParaRPr lang="en-US" dirty="0">
              <a:latin typeface="Verdana" pitchFamily="34" charset="0"/>
              <a:ea typeface="ＭＳ Ｐゴシック" pitchFamily="34" charset="-128"/>
            </a:endParaRPr>
          </a:p>
        </p:txBody>
      </p:sp>
      <p:sp>
        <p:nvSpPr>
          <p:cNvPr id="82948" name="Text Placeholder 4"/>
          <p:cNvSpPr>
            <a:spLocks noGrp="1"/>
          </p:cNvSpPr>
          <p:nvPr>
            <p:ph type="body" sz="quarter" idx="19"/>
          </p:nvPr>
        </p:nvSpPr>
        <p:spPr>
          <a:xfrm>
            <a:off x="881063" y="1465263"/>
            <a:ext cx="7854950" cy="296862"/>
          </a:xfrm>
        </p:spPr>
        <p:txBody>
          <a:bodyPr/>
          <a:lstStyle/>
          <a:p>
            <a:r>
              <a:rPr lang="en-US" b="1" smtClean="0">
                <a:latin typeface="Verdana" pitchFamily="34" charset="0"/>
              </a:rPr>
              <a:t>Conjunction Risk analysis</a:t>
            </a:r>
          </a:p>
        </p:txBody>
      </p:sp>
      <p:pic>
        <p:nvPicPr>
          <p:cNvPr id="82949" name="Picture 4" descr="C:\Users\paqi\AppData\Local\Temp\Rar$DIa0.952\BplaneProbDensity_TCA_1.png"/>
          <p:cNvPicPr>
            <a:picLocks noChangeAspect="1" noChangeArrowheads="1"/>
          </p:cNvPicPr>
          <p:nvPr/>
        </p:nvPicPr>
        <p:blipFill>
          <a:blip r:embed="rId2"/>
          <a:srcRect/>
          <a:stretch>
            <a:fillRect/>
          </a:stretch>
        </p:blipFill>
        <p:spPr bwMode="auto">
          <a:xfrm>
            <a:off x="6480175" y="3243949"/>
            <a:ext cx="2663825" cy="199866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82950" name="Picture 5" descr="C:\Users\paqi\AppData\Local\Temp\Rar$DIa0.957\CovariancesTwoObjects_TCA_1.png"/>
          <p:cNvPicPr>
            <a:picLocks noChangeAspect="1" noChangeArrowheads="1"/>
          </p:cNvPicPr>
          <p:nvPr/>
        </p:nvPicPr>
        <p:blipFill>
          <a:blip r:embed="rId3"/>
          <a:srcRect/>
          <a:stretch>
            <a:fillRect/>
          </a:stretch>
        </p:blipFill>
        <p:spPr bwMode="auto">
          <a:xfrm>
            <a:off x="6380162" y="1379539"/>
            <a:ext cx="2763838" cy="207327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7" name="Picture 1" descr="C:\Documents\DEIMOS\projects\CORAM\SVN\coram\trunk\output\GeometryBplaneDensityContour_TCA_4_2.png"/>
          <p:cNvPicPr>
            <a:picLocks noChangeAspect="1" noChangeArrowheads="1"/>
          </p:cNvPicPr>
          <p:nvPr/>
        </p:nvPicPr>
        <p:blipFill>
          <a:blip r:embed="rId4"/>
          <a:srcRect t="18413" b="14120"/>
          <a:stretch>
            <a:fillRect/>
          </a:stretch>
        </p:blipFill>
        <p:spPr bwMode="auto">
          <a:xfrm>
            <a:off x="6485435" y="5099505"/>
            <a:ext cx="2745649" cy="168592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3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1" name="Picture 3" descr="GEOcovCSM10cm-days-fres-acpl"/>
          <p:cNvPicPr>
            <a:picLocks noChangeAspect="1" noChangeArrowheads="1"/>
          </p:cNvPicPr>
          <p:nvPr/>
        </p:nvPicPr>
        <p:blipFill>
          <a:blip r:embed="rId2"/>
          <a:srcRect/>
          <a:stretch>
            <a:fillRect/>
          </a:stretch>
        </p:blipFill>
        <p:spPr bwMode="auto">
          <a:xfrm>
            <a:off x="5690126" y="4308103"/>
            <a:ext cx="3662103" cy="2300927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86018" name="Title 1"/>
          <p:cNvSpPr>
            <a:spLocks noGrp="1"/>
          </p:cNvSpPr>
          <p:nvPr>
            <p:ph type="title"/>
          </p:nvPr>
        </p:nvSpPr>
        <p:spPr>
          <a:xfrm>
            <a:off x="871538" y="301625"/>
            <a:ext cx="6346825" cy="620713"/>
          </a:xfrm>
        </p:spPr>
        <p:txBody>
          <a:bodyPr/>
          <a:lstStyle/>
          <a:p>
            <a:r>
              <a:rPr lang="es-ES" altLang="en-US" dirty="0" err="1" smtClean="0">
                <a:latin typeface="Verdana" pitchFamily="34" charset="0"/>
              </a:rPr>
              <a:t>Services</a:t>
            </a:r>
            <a:r>
              <a:rPr lang="es-ES" altLang="en-US" dirty="0" smtClean="0">
                <a:latin typeface="Verdana" pitchFamily="34" charset="0"/>
              </a:rPr>
              <a:t/>
            </a:r>
            <a:br>
              <a:rPr lang="es-ES" altLang="en-US" dirty="0" smtClean="0">
                <a:latin typeface="Verdana" pitchFamily="34" charset="0"/>
              </a:rPr>
            </a:br>
            <a:r>
              <a:rPr lang="en-GB" altLang="en-US" dirty="0" err="1" smtClean="0">
                <a:latin typeface="Verdana" pitchFamily="34" charset="0"/>
              </a:rPr>
              <a:t>Conkunction</a:t>
            </a:r>
            <a:r>
              <a:rPr lang="en-GB" altLang="en-US" dirty="0" smtClean="0">
                <a:latin typeface="Verdana" pitchFamily="34" charset="0"/>
              </a:rPr>
              <a:t> Risk</a:t>
            </a:r>
            <a:endParaRPr lang="en-GB" dirty="0" smtClean="0">
              <a:latin typeface="Verdana" pitchFamily="34" charset="0"/>
            </a:endParaRPr>
          </a:p>
        </p:txBody>
      </p:sp>
      <p:sp>
        <p:nvSpPr>
          <p:cNvPr id="86019" name="Text Placeholder 3"/>
          <p:cNvSpPr>
            <a:spLocks noGrp="1"/>
          </p:cNvSpPr>
          <p:nvPr>
            <p:ph type="body" sz="quarter" idx="23"/>
          </p:nvPr>
        </p:nvSpPr>
        <p:spPr>
          <a:xfrm>
            <a:off x="881063" y="1762125"/>
            <a:ext cx="7875587" cy="4117975"/>
          </a:xfrm>
        </p:spPr>
        <p:txBody>
          <a:bodyPr/>
          <a:lstStyle/>
          <a:p>
            <a:pPr>
              <a:buFont typeface="Arial" charset="0"/>
              <a:buChar char="•"/>
            </a:pPr>
            <a:r>
              <a:rPr lang="es-ES" dirty="0">
                <a:latin typeface="Verdana" pitchFamily="34" charset="0"/>
                <a:ea typeface="MS PGothic" pitchFamily="34" charset="-128"/>
              </a:rPr>
              <a:t>Fuel </a:t>
            </a:r>
            <a:r>
              <a:rPr lang="es-ES" dirty="0" err="1">
                <a:latin typeface="Verdana" pitchFamily="34" charset="0"/>
                <a:ea typeface="MS PGothic" pitchFamily="34" charset="-128"/>
              </a:rPr>
              <a:t>Budget</a:t>
            </a:r>
            <a:r>
              <a:rPr lang="es-ES" dirty="0">
                <a:latin typeface="Verdana" pitchFamily="34" charset="0"/>
                <a:ea typeface="MS PGothic" pitchFamily="34" charset="-128"/>
              </a:rPr>
              <a:t> </a:t>
            </a:r>
            <a:r>
              <a:rPr lang="es-ES" dirty="0" err="1">
                <a:latin typeface="Verdana" pitchFamily="34" charset="0"/>
                <a:ea typeface="MS PGothic" pitchFamily="34" charset="-128"/>
              </a:rPr>
              <a:t>analysis</a:t>
            </a:r>
            <a:r>
              <a:rPr lang="es-ES" dirty="0">
                <a:latin typeface="Verdana" pitchFamily="34" charset="0"/>
                <a:ea typeface="MS PGothic" pitchFamily="34" charset="-128"/>
              </a:rPr>
              <a:t> </a:t>
            </a:r>
            <a:r>
              <a:rPr lang="es-ES" dirty="0" err="1">
                <a:latin typeface="Verdana" pitchFamily="34" charset="0"/>
                <a:ea typeface="MS PGothic" pitchFamily="34" charset="-128"/>
              </a:rPr>
              <a:t>for</a:t>
            </a:r>
            <a:r>
              <a:rPr lang="es-ES" dirty="0">
                <a:latin typeface="Verdana" pitchFamily="34" charset="0"/>
                <a:ea typeface="MS PGothic" pitchFamily="34" charset="-128"/>
              </a:rPr>
              <a:t> </a:t>
            </a:r>
            <a:r>
              <a:rPr lang="es-ES" dirty="0" err="1">
                <a:latin typeface="Verdana" pitchFamily="34" charset="0"/>
                <a:ea typeface="MS PGothic" pitchFamily="34" charset="-128"/>
              </a:rPr>
              <a:t>Avoidance</a:t>
            </a:r>
            <a:r>
              <a:rPr lang="es-ES" dirty="0">
                <a:latin typeface="Verdana" pitchFamily="34" charset="0"/>
                <a:ea typeface="MS PGothic" pitchFamily="34" charset="-128"/>
              </a:rPr>
              <a:t> </a:t>
            </a:r>
            <a:r>
              <a:rPr lang="es-ES" dirty="0" err="1">
                <a:latin typeface="Verdana" pitchFamily="34" charset="0"/>
                <a:ea typeface="MS PGothic" pitchFamily="34" charset="-128"/>
              </a:rPr>
              <a:t>Manoeuvres</a:t>
            </a:r>
            <a:endParaRPr lang="en-GB" b="1" u="sng" dirty="0">
              <a:latin typeface="Verdana" pitchFamily="34" charset="0"/>
              <a:ea typeface="MS PGothic" pitchFamily="34" charset="-128"/>
            </a:endParaRPr>
          </a:p>
          <a:p>
            <a:pPr>
              <a:buFont typeface="Arial" charset="0"/>
              <a:buChar char="•"/>
            </a:pPr>
            <a:endParaRPr lang="en-US" dirty="0">
              <a:latin typeface="Verdana" pitchFamily="34" charset="0"/>
              <a:ea typeface="MS PGothic" pitchFamily="34" charset="-128"/>
            </a:endParaRPr>
          </a:p>
        </p:txBody>
      </p:sp>
      <p:sp>
        <p:nvSpPr>
          <p:cNvPr id="86020" name="Text Placeholder 4"/>
          <p:cNvSpPr>
            <a:spLocks noGrp="1"/>
          </p:cNvSpPr>
          <p:nvPr>
            <p:ph type="body" sz="quarter" idx="19"/>
          </p:nvPr>
        </p:nvSpPr>
        <p:spPr>
          <a:xfrm>
            <a:off x="881063" y="1465263"/>
            <a:ext cx="7854950" cy="296862"/>
          </a:xfrm>
        </p:spPr>
        <p:txBody>
          <a:bodyPr/>
          <a:lstStyle/>
          <a:p>
            <a:r>
              <a:rPr lang="en-US" b="1" smtClean="0">
                <a:latin typeface="Verdana" pitchFamily="34" charset="0"/>
              </a:rPr>
              <a:t>Conjunction Risk analysis (mission design)</a:t>
            </a:r>
          </a:p>
        </p:txBody>
      </p:sp>
      <p:sp>
        <p:nvSpPr>
          <p:cNvPr id="86025" name="TextBox 7"/>
          <p:cNvSpPr txBox="1">
            <a:spLocks noChangeArrowheads="1"/>
          </p:cNvSpPr>
          <p:nvPr/>
        </p:nvSpPr>
        <p:spPr bwMode="auto">
          <a:xfrm>
            <a:off x="6588125" y="2108200"/>
            <a:ext cx="2555875" cy="3000821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>
            <a:spAutoFit/>
          </a:bodyPr>
          <a:lstStyle/>
          <a:p>
            <a:pPr>
              <a:lnSpc>
                <a:spcPct val="150000"/>
              </a:lnSpc>
            </a:pPr>
            <a:r>
              <a:rPr lang="es-ES" sz="1600" b="1" dirty="0" err="1" smtClean="0"/>
              <a:t>Impact</a:t>
            </a:r>
            <a:r>
              <a:rPr lang="es-ES" sz="1600" b="1" dirty="0" smtClean="0"/>
              <a:t> </a:t>
            </a:r>
            <a:r>
              <a:rPr lang="es-ES" sz="1600" b="1" dirty="0" err="1" smtClean="0"/>
              <a:t>Issues</a:t>
            </a:r>
            <a:endParaRPr lang="es-ES" sz="1600" b="1" dirty="0"/>
          </a:p>
          <a:p>
            <a:pPr>
              <a:lnSpc>
                <a:spcPct val="150000"/>
              </a:lnSpc>
              <a:buFont typeface="Arial" charset="0"/>
              <a:buChar char="•"/>
            </a:pPr>
            <a:endParaRPr lang="es-ES" sz="1200" b="1" dirty="0"/>
          </a:p>
          <a:p>
            <a:pPr>
              <a:lnSpc>
                <a:spcPct val="150000"/>
              </a:lnSpc>
              <a:buFont typeface="Arial" charset="0"/>
              <a:buChar char="•"/>
            </a:pPr>
            <a:r>
              <a:rPr lang="es-ES" sz="1200" dirty="0" smtClean="0"/>
              <a:t>Orbital </a:t>
            </a:r>
            <a:r>
              <a:rPr lang="es-ES" sz="1200" dirty="0" err="1" smtClean="0"/>
              <a:t>Regime</a:t>
            </a:r>
            <a:endParaRPr lang="es-ES" sz="1200" dirty="0" smtClean="0"/>
          </a:p>
          <a:p>
            <a:pPr>
              <a:lnSpc>
                <a:spcPct val="150000"/>
              </a:lnSpc>
              <a:buFont typeface="Arial" charset="0"/>
              <a:buChar char="•"/>
            </a:pPr>
            <a:r>
              <a:rPr lang="es-ES" sz="1200" dirty="0" smtClean="0"/>
              <a:t>CSM vs TLE </a:t>
            </a:r>
            <a:r>
              <a:rPr lang="es-ES" sz="1200" dirty="0" err="1" smtClean="0"/>
              <a:t>approach</a:t>
            </a:r>
            <a:endParaRPr lang="es-ES" sz="1200" dirty="0" smtClean="0"/>
          </a:p>
          <a:p>
            <a:pPr>
              <a:lnSpc>
                <a:spcPct val="150000"/>
              </a:lnSpc>
              <a:buFont typeface="Arial" charset="0"/>
              <a:buChar char="•"/>
            </a:pPr>
            <a:r>
              <a:rPr lang="es-ES" sz="1200" dirty="0" err="1" smtClean="0"/>
              <a:t>Oject</a:t>
            </a:r>
            <a:r>
              <a:rPr lang="es-ES" sz="1200" dirty="0" smtClean="0"/>
              <a:t> </a:t>
            </a:r>
            <a:r>
              <a:rPr lang="es-ES" sz="1200" dirty="0" err="1" smtClean="0"/>
              <a:t>Size</a:t>
            </a:r>
            <a:endParaRPr lang="es-ES" sz="1200" dirty="0" smtClean="0"/>
          </a:p>
          <a:p>
            <a:pPr>
              <a:lnSpc>
                <a:spcPct val="150000"/>
              </a:lnSpc>
              <a:buFont typeface="Arial" charset="0"/>
              <a:buChar char="•"/>
            </a:pPr>
            <a:r>
              <a:rPr lang="es-ES" sz="1200" dirty="0" smtClean="0"/>
              <a:t>Catalogue </a:t>
            </a:r>
            <a:r>
              <a:rPr lang="es-ES" sz="1200" dirty="0" err="1" smtClean="0"/>
              <a:t>Size</a:t>
            </a:r>
            <a:r>
              <a:rPr lang="es-ES" sz="1200" dirty="0" smtClean="0"/>
              <a:t> &amp; </a:t>
            </a:r>
            <a:r>
              <a:rPr lang="es-ES" sz="1200" dirty="0" err="1" smtClean="0"/>
              <a:t>Accuracy</a:t>
            </a:r>
            <a:endParaRPr lang="es-ES" sz="1200" dirty="0" smtClean="0"/>
          </a:p>
          <a:p>
            <a:pPr>
              <a:lnSpc>
                <a:spcPct val="150000"/>
              </a:lnSpc>
              <a:buFont typeface="Arial" charset="0"/>
              <a:buChar char="•"/>
            </a:pPr>
            <a:r>
              <a:rPr lang="es-ES" sz="1200" dirty="0" err="1" smtClean="0"/>
              <a:t>Warning</a:t>
            </a:r>
            <a:r>
              <a:rPr lang="es-ES" sz="1200" dirty="0" smtClean="0"/>
              <a:t> Time</a:t>
            </a:r>
            <a:endParaRPr lang="es-ES" sz="1200" dirty="0" smtClean="0"/>
          </a:p>
          <a:p>
            <a:pPr>
              <a:lnSpc>
                <a:spcPct val="150000"/>
              </a:lnSpc>
              <a:buFont typeface="Arial" charset="0"/>
              <a:buChar char="•"/>
            </a:pPr>
            <a:endParaRPr lang="es-ES" sz="1200" dirty="0"/>
          </a:p>
          <a:p>
            <a:pPr>
              <a:lnSpc>
                <a:spcPct val="150000"/>
              </a:lnSpc>
              <a:buFont typeface="Arial" charset="0"/>
              <a:buChar char="•"/>
            </a:pPr>
            <a:endParaRPr lang="es-ES" sz="1200" dirty="0"/>
          </a:p>
          <a:p>
            <a:pPr>
              <a:lnSpc>
                <a:spcPct val="150000"/>
              </a:lnSpc>
            </a:pPr>
            <a:endParaRPr lang="es-ES" sz="1400" dirty="0"/>
          </a:p>
        </p:txBody>
      </p:sp>
      <p:pic>
        <p:nvPicPr>
          <p:cNvPr id="10" name="Picture 2" descr="LEOSSO-CSM2-TLE2-man-fres-acpl-10cm"/>
          <p:cNvPicPr>
            <a:picLocks noChangeAspect="1" noChangeArrowheads="1"/>
          </p:cNvPicPr>
          <p:nvPr/>
        </p:nvPicPr>
        <p:blipFill>
          <a:blip r:embed="rId3"/>
          <a:srcRect t="9401" r="9950"/>
          <a:stretch>
            <a:fillRect/>
          </a:stretch>
        </p:blipFill>
        <p:spPr bwMode="auto">
          <a:xfrm>
            <a:off x="202827" y="2142683"/>
            <a:ext cx="5856067" cy="368047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3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87042" name="Picture 8" descr="C:\Users\irpf\Desktop\BC.png"/>
          <p:cNvPicPr>
            <a:picLocks noChangeAspect="1" noChangeArrowheads="1"/>
          </p:cNvPicPr>
          <p:nvPr/>
        </p:nvPicPr>
        <p:blipFill>
          <a:blip r:embed="rId3"/>
          <a:srcRect/>
          <a:stretch>
            <a:fillRect/>
          </a:stretch>
        </p:blipFill>
        <p:spPr bwMode="auto">
          <a:xfrm>
            <a:off x="4881563" y="2627313"/>
            <a:ext cx="2516187" cy="2203450"/>
          </a:xfrm>
          <a:prstGeom prst="rect">
            <a:avLst/>
          </a:prstGeom>
          <a:noFill/>
          <a:ln w="9525">
            <a:solidFill>
              <a:schemeClr val="accent2"/>
            </a:solidFill>
            <a:miter lim="800000"/>
            <a:headEnd/>
            <a:tailEnd/>
          </a:ln>
        </p:spPr>
      </p:pic>
      <p:sp>
        <p:nvSpPr>
          <p:cNvPr id="87043" name="Title 6"/>
          <p:cNvSpPr>
            <a:spLocks noGrp="1"/>
          </p:cNvSpPr>
          <p:nvPr>
            <p:ph type="title"/>
          </p:nvPr>
        </p:nvSpPr>
        <p:spPr>
          <a:xfrm>
            <a:off x="871538" y="301625"/>
            <a:ext cx="6346825" cy="620713"/>
          </a:xfrm>
        </p:spPr>
        <p:txBody>
          <a:bodyPr/>
          <a:lstStyle/>
          <a:p>
            <a:r>
              <a:rPr lang="es-ES" altLang="en-US" dirty="0" err="1" smtClean="0">
                <a:latin typeface="Verdana" pitchFamily="34" charset="0"/>
              </a:rPr>
              <a:t>Services</a:t>
            </a:r>
            <a:r>
              <a:rPr lang="es-ES" altLang="en-US" dirty="0" smtClean="0">
                <a:latin typeface="Verdana" pitchFamily="34" charset="0"/>
              </a:rPr>
              <a:t/>
            </a:r>
            <a:br>
              <a:rPr lang="es-ES" altLang="en-US" dirty="0" smtClean="0">
                <a:latin typeface="Verdana" pitchFamily="34" charset="0"/>
              </a:rPr>
            </a:br>
            <a:r>
              <a:rPr lang="en-GB" altLang="en-US" dirty="0" smtClean="0">
                <a:latin typeface="Verdana" pitchFamily="34" charset="0"/>
              </a:rPr>
              <a:t>Re-entry Risk</a:t>
            </a:r>
          </a:p>
        </p:txBody>
      </p:sp>
      <p:sp>
        <p:nvSpPr>
          <p:cNvPr id="15365" name="Text Placeholder 7"/>
          <p:cNvSpPr>
            <a:spLocks noGrp="1"/>
          </p:cNvSpPr>
          <p:nvPr>
            <p:ph type="body" sz="quarter" idx="4294967295"/>
          </p:nvPr>
        </p:nvSpPr>
        <p:spPr>
          <a:xfrm>
            <a:off x="228600" y="1360488"/>
            <a:ext cx="5067300" cy="4986337"/>
          </a:xfrm>
        </p:spPr>
        <p:txBody>
          <a:bodyPr/>
          <a:lstStyle/>
          <a:p>
            <a:pPr>
              <a:buFont typeface="Wingdings" pitchFamily="2" charset="2"/>
              <a:buNone/>
              <a:defRPr/>
            </a:pPr>
            <a:r>
              <a:rPr lang="en-GB" sz="1400" dirty="0" smtClean="0">
                <a:latin typeface="Verdana" pitchFamily="34" charset="0"/>
              </a:rPr>
              <a:t>DEIMOS in-house tool DEBRIS enables</a:t>
            </a:r>
            <a:r>
              <a:rPr lang="en-US" sz="1400" dirty="0" smtClean="0"/>
              <a:t>:</a:t>
            </a:r>
          </a:p>
          <a:p>
            <a:pPr>
              <a:defRPr/>
            </a:pPr>
            <a:r>
              <a:rPr lang="en-GB" sz="1400" dirty="0" smtClean="0">
                <a:latin typeface="Verdana" pitchFamily="34" charset="0"/>
              </a:rPr>
              <a:t>Flexibility to perform full set of </a:t>
            </a:r>
            <a:r>
              <a:rPr lang="en-GB" sz="1400" b="1" dirty="0" smtClean="0">
                <a:latin typeface="Verdana" pitchFamily="34" charset="0"/>
              </a:rPr>
              <a:t>sensitivity analysis</a:t>
            </a:r>
            <a:endParaRPr lang="en-GB" sz="1400" dirty="0" smtClean="0">
              <a:latin typeface="Verdana" pitchFamily="34" charset="0"/>
            </a:endParaRPr>
          </a:p>
          <a:p>
            <a:pPr lvl="1">
              <a:buFont typeface="Arial" charset="0"/>
              <a:buChar char="•"/>
              <a:defRPr/>
            </a:pPr>
            <a:r>
              <a:rPr lang="en-GB" sz="1400" dirty="0" smtClean="0">
                <a:latin typeface="Verdana" pitchFamily="34" charset="0"/>
              </a:rPr>
              <a:t>Covering a wide range of uncertainties</a:t>
            </a:r>
          </a:p>
          <a:p>
            <a:pPr lvl="1">
              <a:buFont typeface="Arial" charset="0"/>
              <a:buChar char="•"/>
              <a:defRPr/>
            </a:pPr>
            <a:r>
              <a:rPr lang="en-GB" sz="1400" dirty="0" smtClean="0">
                <a:latin typeface="Verdana" pitchFamily="34" charset="0"/>
              </a:rPr>
              <a:t>Characterise “worst cases” re-entry scenarios</a:t>
            </a:r>
            <a:endParaRPr lang="en-GB" sz="1400" dirty="0" smtClean="0">
              <a:latin typeface="Verdana" pitchFamily="34" charset="0"/>
              <a:cs typeface="ＭＳ Ｐゴシック" charset="-128"/>
            </a:endParaRPr>
          </a:p>
          <a:p>
            <a:pPr>
              <a:defRPr/>
            </a:pPr>
            <a:r>
              <a:rPr lang="en-GB" sz="1400" dirty="0" smtClean="0">
                <a:latin typeface="Verdana" pitchFamily="34" charset="0"/>
              </a:rPr>
              <a:t>High-fidelity </a:t>
            </a:r>
            <a:r>
              <a:rPr lang="en-GB" sz="1400" b="1" dirty="0" smtClean="0">
                <a:latin typeface="Verdana" pitchFamily="34" charset="0"/>
              </a:rPr>
              <a:t>verifications</a:t>
            </a:r>
          </a:p>
          <a:p>
            <a:pPr lvl="1">
              <a:buFont typeface="Arial" charset="0"/>
              <a:buChar char="•"/>
              <a:defRPr/>
            </a:pPr>
            <a:r>
              <a:rPr lang="en-GB" sz="1400" dirty="0" smtClean="0">
                <a:latin typeface="Verdana" pitchFamily="34" charset="0"/>
              </a:rPr>
              <a:t>based on parametric, WC and MC analyses</a:t>
            </a:r>
            <a:endParaRPr lang="en-US" sz="1400" dirty="0" smtClean="0">
              <a:latin typeface="Verdana" pitchFamily="34" charset="0"/>
            </a:endParaRPr>
          </a:p>
          <a:p>
            <a:pPr>
              <a:defRPr/>
            </a:pPr>
            <a:r>
              <a:rPr lang="en-US" sz="1400" b="1" dirty="0" smtClean="0">
                <a:latin typeface="Verdana" pitchFamily="34" charset="0"/>
                <a:ea typeface="Verdana" pitchFamily="34" charset="0"/>
                <a:cs typeface="Verdana" pitchFamily="34" charset="0"/>
              </a:rPr>
              <a:t>Break-up condition </a:t>
            </a:r>
            <a:r>
              <a:rPr lang="en-US" sz="1400" dirty="0" smtClean="0">
                <a:latin typeface="Verdana" pitchFamily="34" charset="0"/>
                <a:ea typeface="Verdana" pitchFamily="34" charset="0"/>
                <a:cs typeface="Verdana" pitchFamily="34" charset="0"/>
              </a:rPr>
              <a:t>estimation</a:t>
            </a:r>
          </a:p>
          <a:p>
            <a:pPr lvl="1">
              <a:buFont typeface="Arial" charset="0"/>
              <a:buChar char="•"/>
              <a:defRPr/>
            </a:pPr>
            <a:r>
              <a:rPr lang="en-US" sz="1400" dirty="0" smtClean="0">
                <a:latin typeface="Verdana" pitchFamily="34" charset="0"/>
                <a:ea typeface="Verdana" pitchFamily="34" charset="0"/>
                <a:cs typeface="Verdana" pitchFamily="34" charset="0"/>
              </a:rPr>
              <a:t>Thermal condition, mechanic condition, altitude, etc.</a:t>
            </a:r>
          </a:p>
          <a:p>
            <a:pPr>
              <a:defRPr/>
            </a:pPr>
            <a:r>
              <a:rPr lang="en-US" sz="1400" b="1" dirty="0" smtClean="0">
                <a:latin typeface="Verdana" pitchFamily="34" charset="0"/>
              </a:rPr>
              <a:t>Fragment</a:t>
            </a:r>
            <a:r>
              <a:rPr lang="en-US" sz="1400" dirty="0" smtClean="0">
                <a:latin typeface="Verdana" pitchFamily="34" charset="0"/>
              </a:rPr>
              <a:t> population analysis</a:t>
            </a:r>
          </a:p>
          <a:p>
            <a:pPr lvl="1">
              <a:buFont typeface="Arial" charset="0"/>
              <a:buChar char="•"/>
              <a:defRPr/>
            </a:pPr>
            <a:r>
              <a:rPr lang="en-US" sz="1400" dirty="0" smtClean="0">
                <a:latin typeface="Verdana" pitchFamily="34" charset="0"/>
              </a:rPr>
              <a:t>Input available and type of analysis</a:t>
            </a:r>
          </a:p>
          <a:p>
            <a:pPr lvl="2">
              <a:defRPr/>
            </a:pPr>
            <a:r>
              <a:rPr lang="en-US" sz="1400" dirty="0" smtClean="0">
                <a:latin typeface="Verdana" pitchFamily="34" charset="0"/>
                <a:cs typeface="ＭＳ Ｐゴシック" charset="-128"/>
              </a:rPr>
              <a:t>Statistical distribution /Debris catalogue</a:t>
            </a:r>
          </a:p>
          <a:p>
            <a:pPr lvl="1">
              <a:buFont typeface="Arial" charset="0"/>
              <a:buChar char="•"/>
              <a:defRPr/>
            </a:pPr>
            <a:r>
              <a:rPr lang="en-US" sz="1400" dirty="0" smtClean="0">
                <a:latin typeface="Verdana" pitchFamily="34" charset="0"/>
              </a:rPr>
              <a:t>Explosion events impact </a:t>
            </a:r>
            <a:r>
              <a:rPr lang="fr-FR" sz="1400" dirty="0" smtClean="0">
                <a:latin typeface="Verdana" pitchFamily="34" charset="0"/>
              </a:rPr>
              <a:t>on fragment population</a:t>
            </a:r>
          </a:p>
          <a:p>
            <a:pPr>
              <a:defRPr/>
            </a:pPr>
            <a:r>
              <a:rPr lang="en-US" sz="1400" b="1" dirty="0" smtClean="0"/>
              <a:t>Footprint </a:t>
            </a:r>
            <a:r>
              <a:rPr lang="en-US" sz="1400" dirty="0" smtClean="0"/>
              <a:t>analyses</a:t>
            </a:r>
          </a:p>
          <a:p>
            <a:pPr>
              <a:defRPr/>
            </a:pPr>
            <a:r>
              <a:rPr lang="en-US" sz="1400" b="1" dirty="0" smtClean="0"/>
              <a:t>Survivability</a:t>
            </a:r>
            <a:r>
              <a:rPr lang="en-US" sz="1400" dirty="0" smtClean="0"/>
              <a:t> analyses</a:t>
            </a:r>
          </a:p>
          <a:p>
            <a:pPr lvl="1">
              <a:buFont typeface="Arial" charset="0"/>
              <a:buChar char="•"/>
              <a:defRPr/>
            </a:pPr>
            <a:r>
              <a:rPr lang="en-US" sz="1300" dirty="0" smtClean="0"/>
              <a:t>Demise estimation</a:t>
            </a:r>
          </a:p>
          <a:p>
            <a:pPr lvl="1">
              <a:buFont typeface="Arial" charset="0"/>
              <a:buChar char="•"/>
              <a:defRPr/>
            </a:pPr>
            <a:r>
              <a:rPr lang="en-US" sz="1300" dirty="0" smtClean="0"/>
              <a:t>Kinetic energy at impact</a:t>
            </a:r>
          </a:p>
          <a:p>
            <a:pPr lvl="1">
              <a:buFont typeface="Arial" charset="0"/>
              <a:buChar char="•"/>
              <a:defRPr/>
            </a:pPr>
            <a:r>
              <a:rPr lang="en-US" sz="1300" dirty="0" smtClean="0"/>
              <a:t>Debris Casualty Area </a:t>
            </a:r>
          </a:p>
          <a:p>
            <a:pPr>
              <a:defRPr/>
            </a:pPr>
            <a:r>
              <a:rPr lang="en-GB" sz="1400" b="1" dirty="0" smtClean="0">
                <a:latin typeface="Verdana" pitchFamily="34" charset="0"/>
              </a:rPr>
              <a:t>Risk</a:t>
            </a:r>
            <a:r>
              <a:rPr lang="en-GB" sz="1400" dirty="0" smtClean="0">
                <a:latin typeface="Verdana" pitchFamily="34" charset="0"/>
              </a:rPr>
              <a:t> analyses</a:t>
            </a:r>
          </a:p>
          <a:p>
            <a:pPr lvl="1">
              <a:buFont typeface="Arial" charset="0"/>
              <a:buChar char="•"/>
              <a:defRPr/>
            </a:pPr>
            <a:endParaRPr lang="fr-FR" sz="1400" dirty="0" smtClean="0">
              <a:latin typeface="Verdana" pitchFamily="34" charset="0"/>
            </a:endParaRPr>
          </a:p>
          <a:p>
            <a:pPr lvl="1">
              <a:buFont typeface="Arial" charset="0"/>
              <a:buChar char="•"/>
              <a:defRPr/>
            </a:pPr>
            <a:endParaRPr lang="en-GB" sz="1400" dirty="0" smtClean="0">
              <a:latin typeface="Verdana" pitchFamily="34" charset="0"/>
            </a:endParaRPr>
          </a:p>
          <a:p>
            <a:pPr marL="0">
              <a:buFont typeface="Wingdings" pitchFamily="2" charset="2"/>
              <a:buNone/>
              <a:defRPr/>
            </a:pPr>
            <a:endParaRPr lang="en-GB" sz="1400" dirty="0" smtClean="0"/>
          </a:p>
        </p:txBody>
      </p:sp>
      <p:pic>
        <p:nvPicPr>
          <p:cNvPr id="87045" name="Picture 6"/>
          <p:cNvPicPr>
            <a:picLocks noChangeAspect="1" noChangeArrowheads="1"/>
          </p:cNvPicPr>
          <p:nvPr/>
        </p:nvPicPr>
        <p:blipFill>
          <a:blip r:embed="rId4"/>
          <a:srcRect l="4303" b="5191"/>
          <a:stretch>
            <a:fillRect/>
          </a:stretch>
        </p:blipFill>
        <p:spPr bwMode="auto">
          <a:xfrm>
            <a:off x="4570413" y="1090613"/>
            <a:ext cx="1758950" cy="1308100"/>
          </a:xfrm>
          <a:prstGeom prst="rect">
            <a:avLst/>
          </a:prstGeom>
          <a:noFill/>
          <a:ln w="9525">
            <a:solidFill>
              <a:schemeClr val="accent2"/>
            </a:solidFill>
            <a:miter lim="800000"/>
            <a:headEnd/>
            <a:tailEnd/>
          </a:ln>
        </p:spPr>
      </p:pic>
      <p:pic>
        <p:nvPicPr>
          <p:cNvPr id="87046" name="Picture 7"/>
          <p:cNvPicPr>
            <a:picLocks noChangeAspect="1" noChangeArrowheads="1"/>
          </p:cNvPicPr>
          <p:nvPr/>
        </p:nvPicPr>
        <p:blipFill>
          <a:blip r:embed="rId5"/>
          <a:srcRect l="2417" t="2420" r="5438"/>
          <a:stretch>
            <a:fillRect/>
          </a:stretch>
        </p:blipFill>
        <p:spPr bwMode="auto">
          <a:xfrm>
            <a:off x="7413625" y="3057525"/>
            <a:ext cx="1730375" cy="1376363"/>
          </a:xfrm>
          <a:prstGeom prst="rect">
            <a:avLst/>
          </a:prstGeom>
          <a:noFill/>
          <a:ln w="9525">
            <a:solidFill>
              <a:schemeClr val="accent2"/>
            </a:solidFill>
            <a:miter lim="800000"/>
            <a:headEnd/>
            <a:tailEnd/>
          </a:ln>
        </p:spPr>
      </p:pic>
      <p:pic>
        <p:nvPicPr>
          <p:cNvPr id="87047" name="Picture 10" descr="C:\Users\irpf\Desktop\footprint-2.png"/>
          <p:cNvPicPr>
            <a:picLocks noChangeAspect="1" noChangeArrowheads="1"/>
          </p:cNvPicPr>
          <p:nvPr/>
        </p:nvPicPr>
        <p:blipFill>
          <a:blip r:embed="rId6"/>
          <a:srcRect/>
          <a:stretch>
            <a:fillRect/>
          </a:stretch>
        </p:blipFill>
        <p:spPr bwMode="auto">
          <a:xfrm>
            <a:off x="6167438" y="1517650"/>
            <a:ext cx="2976562" cy="1389063"/>
          </a:xfrm>
          <a:prstGeom prst="rect">
            <a:avLst/>
          </a:prstGeom>
          <a:noFill/>
          <a:ln w="9525">
            <a:solidFill>
              <a:schemeClr val="accent2"/>
            </a:solidFill>
            <a:miter lim="800000"/>
            <a:headEnd/>
            <a:tailEnd/>
          </a:ln>
        </p:spPr>
      </p:pic>
      <p:pic>
        <p:nvPicPr>
          <p:cNvPr id="87048" name="Picture 9" descr="C:\Users\irpf\Desktop\GPW.png"/>
          <p:cNvPicPr>
            <a:picLocks noChangeAspect="1" noChangeArrowheads="1"/>
          </p:cNvPicPr>
          <p:nvPr/>
        </p:nvPicPr>
        <p:blipFill>
          <a:blip r:embed="rId7"/>
          <a:srcRect/>
          <a:stretch>
            <a:fillRect/>
          </a:stretch>
        </p:blipFill>
        <p:spPr bwMode="auto">
          <a:xfrm>
            <a:off x="4773613" y="4875213"/>
            <a:ext cx="3459162" cy="1884362"/>
          </a:xfrm>
          <a:prstGeom prst="rect">
            <a:avLst/>
          </a:prstGeom>
          <a:noFill/>
          <a:ln w="9525">
            <a:solidFill>
              <a:schemeClr val="accent2"/>
            </a:solidFill>
            <a:miter lim="800000"/>
            <a:headEnd/>
            <a:tailEnd/>
          </a:ln>
        </p:spPr>
      </p:pic>
      <p:pic>
        <p:nvPicPr>
          <p:cNvPr id="87049" name="Picture 13" descr="C:\Users\irpf\Desktop\risk.png"/>
          <p:cNvPicPr>
            <a:picLocks noChangeAspect="1" noChangeArrowheads="1"/>
          </p:cNvPicPr>
          <p:nvPr/>
        </p:nvPicPr>
        <p:blipFill>
          <a:blip r:embed="rId8"/>
          <a:srcRect/>
          <a:stretch>
            <a:fillRect/>
          </a:stretch>
        </p:blipFill>
        <p:spPr bwMode="auto">
          <a:xfrm>
            <a:off x="6519863" y="5905500"/>
            <a:ext cx="2517775" cy="850900"/>
          </a:xfrm>
          <a:prstGeom prst="rect">
            <a:avLst/>
          </a:prstGeom>
          <a:noFill/>
          <a:ln w="9525">
            <a:solidFill>
              <a:schemeClr val="accent2"/>
            </a:solidFill>
            <a:miter lim="800000"/>
            <a:headEnd/>
            <a:tailEnd/>
          </a:ln>
        </p:spPr>
      </p:pic>
      <p:pic>
        <p:nvPicPr>
          <p:cNvPr id="87050" name="Picture 11" descr="C:\Users\irpf\Desktop\recontact-2.png"/>
          <p:cNvPicPr>
            <a:picLocks noChangeAspect="1" noChangeArrowheads="1"/>
          </p:cNvPicPr>
          <p:nvPr/>
        </p:nvPicPr>
        <p:blipFill>
          <a:blip r:embed="rId9"/>
          <a:srcRect t="17400" r="20174" b="3754"/>
          <a:stretch>
            <a:fillRect/>
          </a:stretch>
        </p:blipFill>
        <p:spPr bwMode="auto">
          <a:xfrm>
            <a:off x="3160713" y="5491163"/>
            <a:ext cx="2154237" cy="1268412"/>
          </a:xfrm>
          <a:prstGeom prst="rect">
            <a:avLst/>
          </a:prstGeom>
          <a:noFill/>
          <a:ln w="9525">
            <a:solidFill>
              <a:schemeClr val="accent2"/>
            </a:solidFill>
            <a:miter lim="800000"/>
            <a:headEnd/>
            <a:tailEnd/>
          </a:ln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3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88066" name="Picture 19" descr="C:\Users\noso\Documents\DEIMOS\others\SpaceDebris\ObservationSite\20160606_jornadaSensoresSST\RoxanaFragmentation\BREEZE_41122_Evolution\BREEZE_41122_Evolution\FragmentationBreezeJanuary2016_1_100años.gif"/>
          <p:cNvPicPr>
            <a:picLocks noChangeAspect="1" noChangeArrowheads="1" noCrop="1"/>
          </p:cNvPicPr>
          <p:nvPr/>
        </p:nvPicPr>
        <p:blipFill>
          <a:blip r:embed="rId3"/>
          <a:srcRect/>
          <a:stretch>
            <a:fillRect/>
          </a:stretch>
        </p:blipFill>
        <p:spPr bwMode="auto">
          <a:xfrm>
            <a:off x="6708775" y="3284538"/>
            <a:ext cx="2492375" cy="1868487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88067" name="Title 1"/>
          <p:cNvSpPr>
            <a:spLocks noGrp="1"/>
          </p:cNvSpPr>
          <p:nvPr>
            <p:ph type="title"/>
          </p:nvPr>
        </p:nvSpPr>
        <p:spPr>
          <a:xfrm>
            <a:off x="871538" y="301625"/>
            <a:ext cx="6346825" cy="620713"/>
          </a:xfrm>
        </p:spPr>
        <p:txBody>
          <a:bodyPr/>
          <a:lstStyle/>
          <a:p>
            <a:r>
              <a:rPr lang="es-ES" altLang="en-US" smtClean="0">
                <a:latin typeface="Verdana" pitchFamily="34" charset="0"/>
              </a:rPr>
              <a:t>Orbital Data Analysis: Services</a:t>
            </a:r>
            <a:endParaRPr lang="en-GB" altLang="en-US" smtClean="0">
              <a:latin typeface="Verdana" pitchFamily="34" charset="0"/>
            </a:endParaRPr>
          </a:p>
        </p:txBody>
      </p:sp>
      <p:sp>
        <p:nvSpPr>
          <p:cNvPr id="88068" name="Text Placeholder 3"/>
          <p:cNvSpPr>
            <a:spLocks noGrp="1"/>
          </p:cNvSpPr>
          <p:nvPr>
            <p:ph type="body" sz="quarter" idx="23"/>
          </p:nvPr>
        </p:nvSpPr>
        <p:spPr>
          <a:xfrm>
            <a:off x="517525" y="1914525"/>
            <a:ext cx="6297613" cy="4117975"/>
          </a:xfrm>
        </p:spPr>
        <p:txBody>
          <a:bodyPr/>
          <a:lstStyle/>
          <a:p>
            <a:pPr>
              <a:buFont typeface="Arial" charset="0"/>
              <a:buChar char="•"/>
            </a:pPr>
            <a:r>
              <a:rPr lang="en-GB">
                <a:latin typeface="Verdana" pitchFamily="34" charset="0"/>
                <a:ea typeface="MS PGothic" pitchFamily="34" charset="-128"/>
              </a:rPr>
              <a:t>Pinpoint the time of the event</a:t>
            </a:r>
          </a:p>
          <a:p>
            <a:pPr>
              <a:buFont typeface="Arial" charset="0"/>
              <a:buChar char="•"/>
            </a:pPr>
            <a:endParaRPr lang="en-GB">
              <a:latin typeface="Verdana" pitchFamily="34" charset="0"/>
              <a:ea typeface="MS PGothic" pitchFamily="34" charset="-128"/>
            </a:endParaRPr>
          </a:p>
          <a:p>
            <a:pPr>
              <a:buFont typeface="Arial" charset="0"/>
              <a:buChar char="•"/>
            </a:pPr>
            <a:r>
              <a:rPr lang="en-GB">
                <a:latin typeface="Verdana" pitchFamily="34" charset="0"/>
                <a:ea typeface="MS PGothic" pitchFamily="34" charset="-128"/>
              </a:rPr>
              <a:t>Compute the approximate orbit of the parent(s) objects</a:t>
            </a:r>
          </a:p>
          <a:p>
            <a:pPr>
              <a:buFont typeface="Arial" charset="0"/>
              <a:buChar char="•"/>
            </a:pPr>
            <a:r>
              <a:rPr lang="en-GB">
                <a:latin typeface="Verdana" pitchFamily="34" charset="0"/>
                <a:ea typeface="MS PGothic" pitchFamily="34" charset="-128"/>
              </a:rPr>
              <a:t>Evaluation of cloud</a:t>
            </a:r>
          </a:p>
          <a:p>
            <a:pPr>
              <a:buFont typeface="Arial" charset="0"/>
              <a:buChar char="•"/>
            </a:pPr>
            <a:r>
              <a:rPr lang="en-GB">
                <a:latin typeface="Verdana" pitchFamily="34" charset="0"/>
                <a:ea typeface="MS PGothic" pitchFamily="34" charset="-128"/>
              </a:rPr>
              <a:t>Population flux impact over satellite orbital regime</a:t>
            </a:r>
          </a:p>
          <a:p>
            <a:pPr>
              <a:buFont typeface="Arial" charset="0"/>
              <a:buChar char="•"/>
            </a:pPr>
            <a:endParaRPr lang="en-GB">
              <a:latin typeface="Verdana" pitchFamily="34" charset="0"/>
              <a:ea typeface="MS PGothic" pitchFamily="34" charset="-128"/>
            </a:endParaRPr>
          </a:p>
        </p:txBody>
      </p:sp>
      <p:sp>
        <p:nvSpPr>
          <p:cNvPr id="88069" name="Text Placeholder 4"/>
          <p:cNvSpPr>
            <a:spLocks noGrp="1"/>
          </p:cNvSpPr>
          <p:nvPr>
            <p:ph type="body" sz="quarter" idx="19"/>
          </p:nvPr>
        </p:nvSpPr>
        <p:spPr>
          <a:xfrm>
            <a:off x="881063" y="1465263"/>
            <a:ext cx="7854950" cy="296862"/>
          </a:xfrm>
        </p:spPr>
        <p:txBody>
          <a:bodyPr/>
          <a:lstStyle/>
          <a:p>
            <a:r>
              <a:rPr lang="es-ES" altLang="en-US" b="1" smtClean="0">
                <a:latin typeface="Verdana" pitchFamily="34" charset="0"/>
              </a:rPr>
              <a:t>Fragmentation event detection module</a:t>
            </a:r>
          </a:p>
        </p:txBody>
      </p:sp>
      <p:pic>
        <p:nvPicPr>
          <p:cNvPr id="88070" name="Picture 4"/>
          <p:cNvPicPr>
            <a:picLocks noChangeAspect="1"/>
          </p:cNvPicPr>
          <p:nvPr/>
        </p:nvPicPr>
        <p:blipFill>
          <a:blip r:embed="rId4"/>
          <a:srcRect/>
          <a:stretch>
            <a:fillRect/>
          </a:stretch>
        </p:blipFill>
        <p:spPr bwMode="auto">
          <a:xfrm>
            <a:off x="4321175" y="1771650"/>
            <a:ext cx="2252663" cy="102076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88071" name="Picture 8" descr="impulsesEx"/>
          <p:cNvPicPr>
            <a:picLocks noChangeAspect="1" noChangeArrowheads="1"/>
          </p:cNvPicPr>
          <p:nvPr/>
        </p:nvPicPr>
        <p:blipFill>
          <a:blip r:embed="rId5"/>
          <a:srcRect/>
          <a:stretch>
            <a:fillRect/>
          </a:stretch>
        </p:blipFill>
        <p:spPr bwMode="auto">
          <a:xfrm>
            <a:off x="6834188" y="5127625"/>
            <a:ext cx="2309812" cy="173037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88072" name="Picture 14"/>
          <p:cNvPicPr>
            <a:picLocks noChangeAspect="1" noChangeArrowheads="1"/>
          </p:cNvPicPr>
          <p:nvPr/>
        </p:nvPicPr>
        <p:blipFill>
          <a:blip r:embed="rId6"/>
          <a:srcRect/>
          <a:stretch>
            <a:fillRect/>
          </a:stretch>
        </p:blipFill>
        <p:spPr bwMode="auto">
          <a:xfrm>
            <a:off x="2236788" y="4475163"/>
            <a:ext cx="2400300" cy="1804987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88073" name="Picture 15"/>
          <p:cNvPicPr>
            <a:picLocks noChangeAspect="1" noChangeArrowheads="1"/>
          </p:cNvPicPr>
          <p:nvPr/>
        </p:nvPicPr>
        <p:blipFill>
          <a:blip r:embed="rId7"/>
          <a:srcRect/>
          <a:stretch>
            <a:fillRect/>
          </a:stretch>
        </p:blipFill>
        <p:spPr bwMode="auto">
          <a:xfrm>
            <a:off x="0" y="4543425"/>
            <a:ext cx="2233613" cy="167957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88074" name="Picture 16"/>
          <p:cNvPicPr>
            <a:picLocks noChangeAspect="1" noChangeArrowheads="1"/>
          </p:cNvPicPr>
          <p:nvPr/>
        </p:nvPicPr>
        <p:blipFill>
          <a:blip r:embed="rId8"/>
          <a:srcRect/>
          <a:stretch>
            <a:fillRect/>
          </a:stretch>
        </p:blipFill>
        <p:spPr bwMode="auto">
          <a:xfrm>
            <a:off x="4475163" y="4446588"/>
            <a:ext cx="2497137" cy="187166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88075" name="Picture 17" descr="C:\Users\noso\Documents\DEIMOS\others\SpaceDebris\ObservationSite\20160606_jornadaSensoresSST\RoxanaFragmentation\BREEZE_41122_Evolution\BREEZE_41122_Evolution\1year\gabbardExplosion.png"/>
          <p:cNvPicPr>
            <a:picLocks noChangeAspect="1" noChangeArrowheads="1"/>
          </p:cNvPicPr>
          <p:nvPr/>
        </p:nvPicPr>
        <p:blipFill>
          <a:blip r:embed="rId9"/>
          <a:srcRect/>
          <a:stretch>
            <a:fillRect/>
          </a:stretch>
        </p:blipFill>
        <p:spPr bwMode="auto">
          <a:xfrm>
            <a:off x="6608763" y="1376363"/>
            <a:ext cx="2535237" cy="190182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4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9090" name="Title 1"/>
          <p:cNvSpPr>
            <a:spLocks noGrp="1"/>
          </p:cNvSpPr>
          <p:nvPr>
            <p:ph type="title"/>
          </p:nvPr>
        </p:nvSpPr>
        <p:spPr>
          <a:xfrm>
            <a:off x="871538" y="301625"/>
            <a:ext cx="6346825" cy="620713"/>
          </a:xfrm>
        </p:spPr>
        <p:txBody>
          <a:bodyPr/>
          <a:lstStyle/>
          <a:p>
            <a:r>
              <a:rPr lang="en-GB" altLang="en-US" smtClean="0">
                <a:latin typeface="Verdana" pitchFamily="34" charset="0"/>
              </a:rPr>
              <a:t>DEIMOS SST capabilities</a:t>
            </a:r>
          </a:p>
        </p:txBody>
      </p:sp>
      <p:sp>
        <p:nvSpPr>
          <p:cNvPr id="33795" name="Text Placeholder 3"/>
          <p:cNvSpPr>
            <a:spLocks noGrp="1"/>
          </p:cNvSpPr>
          <p:nvPr>
            <p:ph type="body" sz="quarter" idx="23"/>
          </p:nvPr>
        </p:nvSpPr>
        <p:spPr>
          <a:xfrm>
            <a:off x="871538" y="1788975"/>
            <a:ext cx="7875587" cy="4968092"/>
          </a:xfrm>
        </p:spPr>
        <p:txBody>
          <a:bodyPr/>
          <a:lstStyle/>
          <a:p>
            <a:pPr>
              <a:buFont typeface="Arial" charset="0"/>
              <a:buChar char="•"/>
              <a:defRPr/>
            </a:pPr>
            <a:r>
              <a:rPr lang="en-US" dirty="0">
                <a:latin typeface="Verdana" pitchFamily="34" charset="0"/>
                <a:ea typeface="ＭＳ Ｐゴシック" pitchFamily="34" charset="-128"/>
              </a:rPr>
              <a:t>DEIMOS owns all elements of a complete SST chain</a:t>
            </a:r>
          </a:p>
          <a:p>
            <a:pPr lvl="1">
              <a:buFont typeface="Arial" charset="0"/>
              <a:buChar char="•"/>
              <a:defRPr/>
            </a:pPr>
            <a:r>
              <a:rPr lang="en-US" dirty="0">
                <a:latin typeface="Verdana" pitchFamily="34" charset="0"/>
                <a:ea typeface="ＭＳ Ｐゴシック" pitchFamily="34" charset="-128"/>
              </a:rPr>
              <a:t>All elements are fully DEIMOS IPR, which provides independency from third party institutions</a:t>
            </a:r>
          </a:p>
          <a:p>
            <a:pPr lvl="1">
              <a:buFont typeface="Arial" charset="0"/>
              <a:buChar char="•"/>
              <a:defRPr/>
            </a:pPr>
            <a:r>
              <a:rPr lang="en-US" dirty="0">
                <a:latin typeface="Verdana" pitchFamily="34" charset="0"/>
                <a:ea typeface="ＭＳ Ｐゴシック" pitchFamily="34" charset="-128"/>
              </a:rPr>
              <a:t>Understanding the dependencies among elements of that chain allows to improve every single piece</a:t>
            </a:r>
          </a:p>
          <a:p>
            <a:pPr lvl="1">
              <a:buFont typeface="Arial" charset="0"/>
              <a:buChar char="•"/>
              <a:defRPr/>
            </a:pPr>
            <a:r>
              <a:rPr lang="en-US" dirty="0">
                <a:latin typeface="Verdana" pitchFamily="34" charset="0"/>
                <a:ea typeface="ＭＳ Ｐゴシック" pitchFamily="34" charset="-128"/>
              </a:rPr>
              <a:t>Due to these capabilities, </a:t>
            </a:r>
          </a:p>
          <a:p>
            <a:pPr lvl="2">
              <a:defRPr/>
            </a:pPr>
            <a:r>
              <a:rPr lang="en-US" dirty="0">
                <a:latin typeface="Verdana" pitchFamily="34" charset="0"/>
                <a:ea typeface="ＭＳ Ｐゴシック" pitchFamily="34" charset="-128"/>
              </a:rPr>
              <a:t>We have support other optical sensors for SST activities within Europe</a:t>
            </a:r>
          </a:p>
          <a:p>
            <a:pPr lvl="2">
              <a:defRPr/>
            </a:pPr>
            <a:r>
              <a:rPr lang="en-US" dirty="0">
                <a:latin typeface="Verdana" pitchFamily="34" charset="0"/>
                <a:ea typeface="ＭＳ Ｐゴシック" pitchFamily="34" charset="-128"/>
              </a:rPr>
              <a:t>We have provided SST services to institutions in Europe and USA</a:t>
            </a:r>
          </a:p>
          <a:p>
            <a:pPr lvl="1">
              <a:buFont typeface="Arial" charset="0"/>
              <a:buChar char="•"/>
              <a:defRPr/>
            </a:pPr>
            <a:endParaRPr lang="en-US" dirty="0">
              <a:latin typeface="Verdana" pitchFamily="34" charset="0"/>
              <a:ea typeface="ＭＳ Ｐゴシック" pitchFamily="34" charset="-128"/>
            </a:endParaRPr>
          </a:p>
          <a:p>
            <a:pPr>
              <a:buFont typeface="Arial" charset="0"/>
              <a:buChar char="•"/>
              <a:defRPr/>
            </a:pPr>
            <a:r>
              <a:rPr lang="en-US" dirty="0">
                <a:latin typeface="Verdana" pitchFamily="34" charset="0"/>
                <a:ea typeface="ＭＳ Ｐゴシック" pitchFamily="34" charset="-128"/>
              </a:rPr>
              <a:t>DEIMOS can provide capabilities at different levels:</a:t>
            </a:r>
          </a:p>
          <a:p>
            <a:pPr lvl="1">
              <a:buFont typeface="Arial" charset="0"/>
              <a:buChar char="•"/>
              <a:defRPr/>
            </a:pPr>
            <a:r>
              <a:rPr lang="en-US" dirty="0">
                <a:latin typeface="Verdana" pitchFamily="34" charset="0"/>
                <a:ea typeface="ＭＳ Ｐゴシック" pitchFamily="34" charset="-128"/>
              </a:rPr>
              <a:t>Observations provision</a:t>
            </a:r>
          </a:p>
          <a:p>
            <a:pPr lvl="1">
              <a:buFont typeface="Arial" charset="0"/>
              <a:buChar char="•"/>
              <a:defRPr/>
            </a:pPr>
            <a:r>
              <a:rPr lang="en-US" dirty="0">
                <a:latin typeface="Verdana" pitchFamily="34" charset="0"/>
                <a:ea typeface="ＭＳ Ｐゴシック" pitchFamily="34" charset="-128"/>
              </a:rPr>
              <a:t>Processing of observations down to orbital/catalogue computation</a:t>
            </a:r>
          </a:p>
          <a:p>
            <a:pPr lvl="1">
              <a:buFont typeface="Arial" charset="0"/>
              <a:buChar char="•"/>
              <a:defRPr/>
            </a:pPr>
            <a:r>
              <a:rPr lang="en-US" dirty="0">
                <a:latin typeface="Verdana" pitchFamily="34" charset="0"/>
                <a:ea typeface="ＭＳ Ｐゴシック" pitchFamily="34" charset="-128"/>
              </a:rPr>
              <a:t>Evaluation of orbital data for risk </a:t>
            </a:r>
            <a:r>
              <a:rPr lang="en-US" dirty="0" smtClean="0">
                <a:latin typeface="Verdana" pitchFamily="34" charset="0"/>
                <a:ea typeface="ＭＳ Ｐゴシック" pitchFamily="34" charset="-128"/>
              </a:rPr>
              <a:t>assessment</a:t>
            </a:r>
          </a:p>
          <a:p>
            <a:pPr lvl="1">
              <a:buNone/>
              <a:defRPr/>
            </a:pPr>
            <a:r>
              <a:rPr lang="is-IS" altLang="en-US" i="1" dirty="0" smtClean="0"/>
              <a:t>….</a:t>
            </a:r>
            <a:r>
              <a:rPr lang="is-IS" altLang="en-US" i="1" dirty="0"/>
              <a:t>and is interested to discuss how we can apply this experience to further support UK ambitions in SSA</a:t>
            </a:r>
            <a:endParaRPr lang="en-GB" altLang="en-US" i="1" dirty="0"/>
          </a:p>
          <a:p>
            <a:pPr lvl="1">
              <a:buFont typeface="Arial" charset="0"/>
              <a:buChar char="•"/>
              <a:defRPr/>
            </a:pPr>
            <a:endParaRPr lang="en-US" dirty="0">
              <a:latin typeface="Verdana" pitchFamily="34" charset="0"/>
              <a:ea typeface="ＭＳ Ｐゴシック" pitchFamily="34" charset="-128"/>
            </a:endParaRPr>
          </a:p>
          <a:p>
            <a:pPr lvl="1">
              <a:buFont typeface="Arial" charset="0"/>
              <a:buChar char="•"/>
              <a:defRPr/>
            </a:pPr>
            <a:endParaRPr lang="en-US" dirty="0">
              <a:latin typeface="Verdana" pitchFamily="34" charset="0"/>
              <a:ea typeface="ＭＳ Ｐゴシック" pitchFamily="34" charset="-128"/>
            </a:endParaRPr>
          </a:p>
        </p:txBody>
      </p:sp>
      <p:sp>
        <p:nvSpPr>
          <p:cNvPr id="89092" name="Text Placeholder 4"/>
          <p:cNvSpPr>
            <a:spLocks noGrp="1"/>
          </p:cNvSpPr>
          <p:nvPr>
            <p:ph type="body" sz="quarter" idx="19"/>
          </p:nvPr>
        </p:nvSpPr>
        <p:spPr>
          <a:xfrm>
            <a:off x="881063" y="1287138"/>
            <a:ext cx="7854950" cy="296862"/>
          </a:xfrm>
        </p:spPr>
        <p:txBody>
          <a:bodyPr/>
          <a:lstStyle/>
          <a:p>
            <a:r>
              <a:rPr lang="en-US" altLang="en-US" b="1" smtClean="0">
                <a:latin typeface="Verdana" pitchFamily="34" charset="0"/>
              </a:rPr>
              <a:t>SST capabilities</a:t>
            </a: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4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0114" name="Marcador de texto 2"/>
          <p:cNvSpPr>
            <a:spLocks noGrp="1"/>
          </p:cNvSpPr>
          <p:nvPr>
            <p:ph type="body" sz="quarter" idx="4294967295"/>
          </p:nvPr>
        </p:nvSpPr>
        <p:spPr>
          <a:xfrm>
            <a:off x="3170238" y="5203825"/>
            <a:ext cx="2974975" cy="306388"/>
          </a:xfrm>
        </p:spPr>
        <p:txBody>
          <a:bodyPr lIns="0" tIns="0" rIns="0" bIns="0"/>
          <a:lstStyle/>
          <a:p>
            <a:pPr algn="ctr" eaLnBrk="1" hangingPunct="1">
              <a:buFontTx/>
              <a:buNone/>
            </a:pPr>
            <a:r>
              <a:rPr lang="en-GB" sz="1500" smtClean="0">
                <a:solidFill>
                  <a:srgbClr val="F47C00"/>
                </a:solidFill>
                <a:latin typeface="Verdana" pitchFamily="34" charset="0"/>
              </a:rPr>
              <a:t>www.deimos-space.com</a:t>
            </a:r>
          </a:p>
          <a:p>
            <a:pPr algn="ctr" eaLnBrk="1" hangingPunct="1">
              <a:buFontTx/>
              <a:buNone/>
            </a:pPr>
            <a:endParaRPr lang="en-GB" sz="1500" smtClean="0">
              <a:solidFill>
                <a:srgbClr val="F47C00"/>
              </a:solidFill>
              <a:latin typeface="Verdana" pitchFamily="34" charset="0"/>
            </a:endParaRPr>
          </a:p>
        </p:txBody>
      </p:sp>
      <p:sp>
        <p:nvSpPr>
          <p:cNvPr id="90115" name="Rectangle 3"/>
          <p:cNvSpPr>
            <a:spLocks noChangeArrowheads="1"/>
          </p:cNvSpPr>
          <p:nvPr/>
        </p:nvSpPr>
        <p:spPr bwMode="auto">
          <a:xfrm>
            <a:off x="2487613" y="5526088"/>
            <a:ext cx="4572000" cy="32226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>
            <a:spAutoFit/>
          </a:bodyPr>
          <a:lstStyle/>
          <a:p>
            <a:r>
              <a:rPr lang="en-GB" sz="1500">
                <a:solidFill>
                  <a:srgbClr val="F47C00"/>
                </a:solidFill>
                <a:latin typeface="Verdana" pitchFamily="34" charset="0"/>
              </a:rPr>
              <a:t>http://deimosskysurvey.deimos-space.com/</a:t>
            </a:r>
          </a:p>
        </p:txBody>
      </p:sp>
      <p:sp>
        <p:nvSpPr>
          <p:cNvPr id="90116" name="Rectangle 4"/>
          <p:cNvSpPr>
            <a:spLocks noChangeArrowheads="1"/>
          </p:cNvSpPr>
          <p:nvPr/>
        </p:nvSpPr>
        <p:spPr bwMode="auto">
          <a:xfrm>
            <a:off x="2284536" y="2773067"/>
            <a:ext cx="4572000" cy="170816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square">
            <a:spAutoFit/>
          </a:bodyPr>
          <a:lstStyle/>
          <a:p>
            <a:pPr algn="ctr"/>
            <a:r>
              <a:rPr lang="en-GB" sz="1500" dirty="0">
                <a:latin typeface="Verdana" pitchFamily="34" charset="0"/>
              </a:rPr>
              <a:t>Noelia </a:t>
            </a:r>
            <a:r>
              <a:rPr lang="en-GB" sz="1500" dirty="0" err="1">
                <a:latin typeface="Verdana" pitchFamily="34" charset="0"/>
              </a:rPr>
              <a:t>Sánchez</a:t>
            </a:r>
            <a:r>
              <a:rPr lang="en-GB" sz="1500" dirty="0">
                <a:latin typeface="Verdana" pitchFamily="34" charset="0"/>
              </a:rPr>
              <a:t> </a:t>
            </a:r>
            <a:r>
              <a:rPr lang="en-GB" sz="1500" dirty="0" smtClean="0">
                <a:latin typeface="Verdana" pitchFamily="34" charset="0"/>
              </a:rPr>
              <a:t>Ortiz</a:t>
            </a:r>
            <a:endParaRPr lang="en-GB" sz="1500" dirty="0">
              <a:latin typeface="Verdana" pitchFamily="34" charset="0"/>
            </a:endParaRPr>
          </a:p>
          <a:p>
            <a:pPr algn="ctr"/>
            <a:r>
              <a:rPr lang="en-GB" sz="1500" dirty="0">
                <a:latin typeface="Verdana" pitchFamily="34" charset="0"/>
              </a:rPr>
              <a:t>Head of SSA at Elecnor </a:t>
            </a:r>
            <a:r>
              <a:rPr lang="en-GB" sz="1500" dirty="0" smtClean="0">
                <a:latin typeface="Verdana" pitchFamily="34" charset="0"/>
              </a:rPr>
              <a:t>DEIMOS</a:t>
            </a:r>
            <a:endParaRPr lang="en-GB" sz="1500" dirty="0">
              <a:latin typeface="Verdana" pitchFamily="34" charset="0"/>
            </a:endParaRPr>
          </a:p>
          <a:p>
            <a:pPr algn="ctr"/>
            <a:r>
              <a:rPr lang="en-GB" sz="1500" dirty="0" smtClean="0">
                <a:latin typeface="Verdana" pitchFamily="34" charset="0"/>
                <a:hlinkClick r:id="rId2"/>
              </a:rPr>
              <a:t>noelia.sanchez@deimos-space.com</a:t>
            </a:r>
            <a:endParaRPr lang="en-GB" sz="1500" dirty="0" smtClean="0">
              <a:latin typeface="Verdana" pitchFamily="34" charset="0"/>
            </a:endParaRPr>
          </a:p>
          <a:p>
            <a:pPr algn="ctr"/>
            <a:endParaRPr lang="en-US" sz="1500" dirty="0">
              <a:latin typeface="Verdana" pitchFamily="34" charset="0"/>
            </a:endParaRPr>
          </a:p>
          <a:p>
            <a:pPr algn="ctr"/>
            <a:r>
              <a:rPr lang="en-GB" sz="1500" dirty="0" smtClean="0">
                <a:latin typeface="Verdana" pitchFamily="34" charset="0"/>
              </a:rPr>
              <a:t>Adam White</a:t>
            </a:r>
          </a:p>
          <a:p>
            <a:pPr algn="ctr"/>
            <a:r>
              <a:rPr lang="en-GB" sz="1500" dirty="0" smtClean="0">
                <a:latin typeface="Verdana" pitchFamily="34" charset="0"/>
              </a:rPr>
              <a:t>Senior Engineer at Elecnor DEIMOS Space UK</a:t>
            </a:r>
          </a:p>
          <a:p>
            <a:pPr algn="ctr"/>
            <a:r>
              <a:rPr lang="en-GB" sz="1500" dirty="0" smtClean="0">
                <a:latin typeface="Verdana" pitchFamily="34" charset="0"/>
                <a:hlinkClick r:id="rId3"/>
              </a:rPr>
              <a:t>Adam.white@deimos-space.com</a:t>
            </a:r>
            <a:endParaRPr lang="en-GB" sz="1500" dirty="0" smtClean="0">
              <a:latin typeface="Verdana" pitchFamily="34" charset="0"/>
            </a:endParaRPr>
          </a:p>
        </p:txBody>
      </p:sp>
      <p:pic>
        <p:nvPicPr>
          <p:cNvPr id="90118" name="5 Imagen" descr="log-300ppp (1).png"/>
          <p:cNvPicPr>
            <a:picLocks noChangeAspect="1"/>
          </p:cNvPicPr>
          <p:nvPr/>
        </p:nvPicPr>
        <p:blipFill>
          <a:blip r:embed="rId4"/>
          <a:srcRect/>
          <a:stretch>
            <a:fillRect/>
          </a:stretch>
        </p:blipFill>
        <p:spPr bwMode="auto">
          <a:xfrm>
            <a:off x="5503863" y="293688"/>
            <a:ext cx="1208087" cy="1208087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8" name="Picture 2" descr="C:\Users\ADWH\Documents\Admin\logo_Deimos Grup\logo_Deimos_ENG_pos.jpg"/>
          <p:cNvPicPr>
            <a:picLocks noChangeAspect="1" noChangeArrowheads="1"/>
          </p:cNvPicPr>
          <p:nvPr/>
        </p:nvPicPr>
        <p:blipFill>
          <a:blip r:embed="rId5"/>
          <a:srcRect/>
          <a:stretch>
            <a:fillRect/>
          </a:stretch>
        </p:blipFill>
        <p:spPr bwMode="auto">
          <a:xfrm>
            <a:off x="7362701" y="249382"/>
            <a:ext cx="1600460" cy="862713"/>
          </a:xfrm>
          <a:prstGeom prst="rect">
            <a:avLst/>
          </a:prstGeom>
          <a:noFill/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4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91139" name="5 Imagen" descr="log-300ppp (1).png"/>
          <p:cNvPicPr>
            <a:picLocks noChangeAspect="1"/>
          </p:cNvPicPr>
          <p:nvPr/>
        </p:nvPicPr>
        <p:blipFill>
          <a:blip r:embed="rId3"/>
          <a:srcRect/>
          <a:stretch>
            <a:fillRect/>
          </a:stretch>
        </p:blipFill>
        <p:spPr bwMode="auto">
          <a:xfrm>
            <a:off x="5503863" y="293688"/>
            <a:ext cx="1208087" cy="1208087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7" name="DeSS_VersionCorta_HD.mp4">
            <a:hlinkClick r:id="" action="ppaction://media"/>
          </p:cNvPr>
          <p:cNvPicPr>
            <a:picLocks noRot="1" noChangeAspect="1"/>
          </p:cNvPicPr>
          <p:nvPr>
            <a:videoFile r:link="rId1"/>
          </p:nvPr>
        </p:nvPicPr>
        <p:blipFill>
          <a:blip r:embed="rId4"/>
          <a:srcRect/>
          <a:stretch>
            <a:fillRect/>
          </a:stretch>
        </p:blipFill>
        <p:spPr bwMode="auto">
          <a:xfrm>
            <a:off x="0" y="1655762"/>
            <a:ext cx="9248775" cy="520223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5" name="Picture 2" descr="C:\Users\ADWH\Documents\Admin\logo_Deimos Grup\logo_Deimos_ENG_pos.jpg"/>
          <p:cNvPicPr>
            <a:picLocks noChangeAspect="1" noChangeArrowheads="1"/>
          </p:cNvPicPr>
          <p:nvPr/>
        </p:nvPicPr>
        <p:blipFill>
          <a:blip r:embed="rId5"/>
          <a:srcRect/>
          <a:stretch>
            <a:fillRect/>
          </a:stretch>
        </p:blipFill>
        <p:spPr bwMode="auto">
          <a:xfrm>
            <a:off x="7362701" y="249382"/>
            <a:ext cx="1600460" cy="862713"/>
          </a:xfrm>
          <a:prstGeom prst="rect">
            <a:avLst/>
          </a:prstGeom>
          <a:noFill/>
        </p:spPr>
      </p:pic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mediacall" presetSubtype="0" fill="hold" nodeType="afterEffect">
                                  <p:stCondLst>
                                    <p:cond delay="0"/>
                                  </p:stCondLst>
                                  <p:childTnLst>
                                    <p:cmd type="call" cmd="playFrom(0.0)">
                                      <p:cBhvr>
                                        <p:cTn id="6" dur="164502" fill="hold"/>
                                        <p:tgtEl>
                                          <p:spTgt spid="7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  <p:video>
              <p:cMediaNode>
                <p:cTn id="7" fill="hold" display="0">
                  <p:stCondLst>
                    <p:cond delay="indefinite"/>
                  </p:stCondLst>
                  <p:endCondLst>
                    <p:cond evt="onNext" delay="0">
                      <p:tgtEl>
                        <p:sldTgt/>
                      </p:tgtEl>
                    </p:cond>
                    <p:cond evt="onPrev" delay="0">
                      <p:tgtEl>
                        <p:sldTgt/>
                      </p:tgtEl>
                    </p:cond>
                  </p:endCondLst>
                </p:cTn>
                <p:tgtEl>
                  <p:spTgt spid="7"/>
                </p:tgtEl>
              </p:cMediaNode>
            </p:video>
            <p:seq concurrent="1" nextAc="seek">
              <p:cTn id="8" restart="whenNotActive" fill="hold" evtFilter="cancelBubble" nodeType="interactiveSeq">
                <p:stCondLst>
                  <p:cond evt="onClick" delay="0">
                    <p:tgtEl>
                      <p:spTgt spid="7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9" fill="hold">
                      <p:stCondLst>
                        <p:cond delay="0"/>
                      </p:stCondLst>
                      <p:childTnLst>
                        <p:par>
                          <p:cTn id="10" fill="hold">
                            <p:stCondLst>
                              <p:cond delay="0"/>
                            </p:stCondLst>
                            <p:childTnLst>
                              <p:par>
                                <p:cTn id="11" presetID="2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togglePause">
                                      <p:cBhvr>
                                        <p:cTn id="12" dur="1" fill="hold"/>
                                        <p:tgtEl>
                                          <p:spTgt spid="7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7"/>
                  </p:tgtEl>
                </p:cond>
              </p:nextCondLst>
            </p:seq>
          </p:childTnLst>
        </p:cTn>
      </p:par>
    </p:tnLst>
  </p:timing>
</p:sld>
</file>

<file path=ppt/slides/slide4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Text Placeholder 2"/>
          <p:cNvSpPr>
            <a:spLocks noGrp="1"/>
          </p:cNvSpPr>
          <p:nvPr>
            <p:ph type="body" sz="quarter" idx="14"/>
          </p:nvPr>
        </p:nvSpPr>
        <p:spPr>
          <a:xfrm>
            <a:off x="871202" y="3047725"/>
            <a:ext cx="7877175" cy="989858"/>
          </a:xfrm>
        </p:spPr>
        <p:txBody>
          <a:bodyPr/>
          <a:lstStyle/>
          <a:p>
            <a:pPr algn="ctr"/>
            <a:r>
              <a:rPr lang="en-US" sz="4000" b="1" dirty="0" smtClean="0"/>
              <a:t>Extra Slides</a:t>
            </a:r>
            <a:endParaRPr lang="en-GB" sz="4000" b="1" dirty="0"/>
          </a:p>
        </p:txBody>
      </p:sp>
    </p:spTree>
  </p:cSld>
  <p:clrMapOvr>
    <a:masterClrMapping/>
  </p:clrMapOvr>
</p:sld>
</file>

<file path=ppt/slides/slide4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147" name="Title 1"/>
          <p:cNvSpPr>
            <a:spLocks noGrp="1"/>
          </p:cNvSpPr>
          <p:nvPr>
            <p:ph type="title"/>
          </p:nvPr>
        </p:nvSpPr>
        <p:spPr>
          <a:xfrm>
            <a:off x="871538" y="301625"/>
            <a:ext cx="6346825" cy="620713"/>
          </a:xfrm>
        </p:spPr>
        <p:txBody>
          <a:bodyPr/>
          <a:lstStyle/>
          <a:p>
            <a:r>
              <a:rPr lang="es-ES" altLang="en-US" smtClean="0">
                <a:latin typeface="Verdana" pitchFamily="34" charset="0"/>
              </a:rPr>
              <a:t>From Simulation (AS4) to Reality</a:t>
            </a:r>
            <a:endParaRPr lang="en-GB" altLang="en-US" smtClean="0">
              <a:latin typeface="Verdana" pitchFamily="34" charset="0"/>
            </a:endParaRPr>
          </a:p>
        </p:txBody>
      </p:sp>
      <p:sp>
        <p:nvSpPr>
          <p:cNvPr id="6148" name="Text Placeholder 4"/>
          <p:cNvSpPr>
            <a:spLocks noGrp="1"/>
          </p:cNvSpPr>
          <p:nvPr>
            <p:ph type="body" sz="quarter" idx="23"/>
          </p:nvPr>
        </p:nvSpPr>
        <p:spPr>
          <a:xfrm>
            <a:off x="871538" y="2038350"/>
            <a:ext cx="7875587" cy="4117975"/>
          </a:xfrm>
        </p:spPr>
        <p:txBody>
          <a:bodyPr/>
          <a:lstStyle/>
          <a:p>
            <a:endParaRPr lang="es-ES" altLang="en-US">
              <a:latin typeface="Verdana" pitchFamily="34" charset="0"/>
              <a:ea typeface="MS PGothic" pitchFamily="34" charset="-128"/>
            </a:endParaRPr>
          </a:p>
        </p:txBody>
      </p:sp>
      <p:sp>
        <p:nvSpPr>
          <p:cNvPr id="7" name="Rectangle 6"/>
          <p:cNvSpPr/>
          <p:nvPr/>
        </p:nvSpPr>
        <p:spPr>
          <a:xfrm>
            <a:off x="311150" y="1601788"/>
            <a:ext cx="8496300" cy="4938712"/>
          </a:xfrm>
          <a:prstGeom prst="rect">
            <a:avLst/>
          </a:prstGeom>
          <a:solidFill>
            <a:schemeClr val="bg1"/>
          </a:solidFill>
          <a:ln>
            <a:solidFill>
              <a:schemeClr val="tx1"/>
            </a:solidFill>
          </a:ln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hangingPunct="1">
              <a:defRPr/>
            </a:pPr>
            <a:r>
              <a:rPr lang="en-GB" dirty="0"/>
              <a:t>Correlation </a:t>
            </a:r>
          </a:p>
        </p:txBody>
      </p:sp>
      <p:sp>
        <p:nvSpPr>
          <p:cNvPr id="6150" name="TextBox 24"/>
          <p:cNvSpPr txBox="1">
            <a:spLocks noChangeArrowheads="1"/>
          </p:cNvSpPr>
          <p:nvPr/>
        </p:nvSpPr>
        <p:spPr bwMode="auto">
          <a:xfrm>
            <a:off x="422275" y="1938338"/>
            <a:ext cx="1382713" cy="400050"/>
          </a:xfrm>
          <a:prstGeom prst="rect">
            <a:avLst/>
          </a:prstGeom>
          <a:noFill/>
          <a:ln w="9525">
            <a:solidFill>
              <a:schemeClr val="tx1"/>
            </a:solidFill>
            <a:miter lim="800000"/>
            <a:headEnd/>
            <a:tailEnd/>
          </a:ln>
        </p:spPr>
        <p:txBody>
          <a:bodyPr>
            <a:spAutoFit/>
          </a:bodyPr>
          <a:lstStyle/>
          <a:p>
            <a:pPr algn="ctr" eaLnBrk="1" hangingPunct="1"/>
            <a:r>
              <a:rPr lang="en-GB" altLang="en-US" sz="1000"/>
              <a:t>Population Model</a:t>
            </a:r>
          </a:p>
          <a:p>
            <a:pPr algn="ctr" eaLnBrk="1" hangingPunct="1"/>
            <a:r>
              <a:rPr lang="en-GB" altLang="en-US" sz="1000"/>
              <a:t>Propagation</a:t>
            </a:r>
          </a:p>
        </p:txBody>
      </p:sp>
      <p:sp>
        <p:nvSpPr>
          <p:cNvPr id="6151" name="TextBox 16"/>
          <p:cNvSpPr txBox="1">
            <a:spLocks noChangeArrowheads="1"/>
          </p:cNvSpPr>
          <p:nvPr/>
        </p:nvSpPr>
        <p:spPr bwMode="auto">
          <a:xfrm>
            <a:off x="1822450" y="2014538"/>
            <a:ext cx="1508125" cy="246062"/>
          </a:xfrm>
          <a:prstGeom prst="rect">
            <a:avLst/>
          </a:prstGeom>
          <a:noFill/>
          <a:ln w="9525">
            <a:solidFill>
              <a:schemeClr val="tx1"/>
            </a:solidFill>
            <a:miter lim="800000"/>
            <a:headEnd/>
            <a:tailEnd/>
          </a:ln>
        </p:spPr>
        <p:txBody>
          <a:bodyPr>
            <a:spAutoFit/>
          </a:bodyPr>
          <a:lstStyle/>
          <a:p>
            <a:pPr algn="ctr" eaLnBrk="1" hangingPunct="1"/>
            <a:r>
              <a:rPr lang="en-GB" altLang="en-US" sz="1000"/>
              <a:t>Measurements Module</a:t>
            </a:r>
          </a:p>
        </p:txBody>
      </p:sp>
      <p:sp>
        <p:nvSpPr>
          <p:cNvPr id="6152" name="TextBox 17"/>
          <p:cNvSpPr txBox="1">
            <a:spLocks noChangeArrowheads="1"/>
          </p:cNvSpPr>
          <p:nvPr/>
        </p:nvSpPr>
        <p:spPr bwMode="auto">
          <a:xfrm>
            <a:off x="3343275" y="2025650"/>
            <a:ext cx="1382713" cy="246063"/>
          </a:xfrm>
          <a:prstGeom prst="rect">
            <a:avLst/>
          </a:prstGeom>
          <a:noFill/>
          <a:ln w="9525">
            <a:solidFill>
              <a:schemeClr val="tx1"/>
            </a:solidFill>
            <a:miter lim="800000"/>
            <a:headEnd/>
            <a:tailEnd/>
          </a:ln>
        </p:spPr>
        <p:txBody>
          <a:bodyPr>
            <a:spAutoFit/>
          </a:bodyPr>
          <a:lstStyle/>
          <a:p>
            <a:pPr algn="ctr" eaLnBrk="1" hangingPunct="1"/>
            <a:r>
              <a:rPr lang="en-GB" altLang="en-US" sz="1000"/>
              <a:t>Orbit Determination</a:t>
            </a:r>
          </a:p>
        </p:txBody>
      </p:sp>
      <p:sp>
        <p:nvSpPr>
          <p:cNvPr id="6153" name="TextBox 19"/>
          <p:cNvSpPr txBox="1">
            <a:spLocks noChangeArrowheads="1"/>
          </p:cNvSpPr>
          <p:nvPr/>
        </p:nvSpPr>
        <p:spPr bwMode="auto">
          <a:xfrm>
            <a:off x="4745038" y="1858963"/>
            <a:ext cx="1381125" cy="554037"/>
          </a:xfrm>
          <a:prstGeom prst="rect">
            <a:avLst/>
          </a:prstGeom>
          <a:noFill/>
          <a:ln w="9525">
            <a:solidFill>
              <a:schemeClr val="tx1"/>
            </a:solidFill>
            <a:miter lim="800000"/>
            <a:headEnd/>
            <a:tailEnd/>
          </a:ln>
        </p:spPr>
        <p:txBody>
          <a:bodyPr>
            <a:spAutoFit/>
          </a:bodyPr>
          <a:lstStyle/>
          <a:p>
            <a:pPr algn="ctr" eaLnBrk="1" hangingPunct="1"/>
            <a:r>
              <a:rPr lang="en-GB" altLang="en-US" sz="1000"/>
              <a:t>Correlation &amp; Cataloguing Activities</a:t>
            </a:r>
          </a:p>
        </p:txBody>
      </p:sp>
      <p:sp>
        <p:nvSpPr>
          <p:cNvPr id="6154" name="TextBox 21"/>
          <p:cNvSpPr txBox="1">
            <a:spLocks noChangeArrowheads="1"/>
          </p:cNvSpPr>
          <p:nvPr/>
        </p:nvSpPr>
        <p:spPr bwMode="auto">
          <a:xfrm>
            <a:off x="6143625" y="1644650"/>
            <a:ext cx="1382713" cy="1169988"/>
          </a:xfrm>
          <a:prstGeom prst="rect">
            <a:avLst/>
          </a:prstGeom>
          <a:noFill/>
          <a:ln w="9525">
            <a:solidFill>
              <a:schemeClr val="tx1"/>
            </a:solidFill>
            <a:miter lim="800000"/>
            <a:headEnd/>
            <a:tailEnd/>
          </a:ln>
        </p:spPr>
        <p:txBody>
          <a:bodyPr>
            <a:spAutoFit/>
          </a:bodyPr>
          <a:lstStyle/>
          <a:p>
            <a:pPr algn="ctr" eaLnBrk="1" hangingPunct="1"/>
            <a:r>
              <a:rPr lang="en-GB" altLang="en-US" sz="1000"/>
              <a:t>Post Processing Activities: </a:t>
            </a:r>
          </a:p>
          <a:p>
            <a:pPr algn="ctr" eaLnBrk="1" hangingPunct="1"/>
            <a:r>
              <a:rPr lang="en-GB" altLang="en-US" sz="1000"/>
              <a:t>Conjunction Risk</a:t>
            </a:r>
          </a:p>
          <a:p>
            <a:pPr algn="ctr" eaLnBrk="1" hangingPunct="1"/>
            <a:r>
              <a:rPr lang="en-GB" altLang="en-US" sz="1000"/>
              <a:t>Re-entry Risk</a:t>
            </a:r>
          </a:p>
          <a:p>
            <a:pPr algn="ctr" eaLnBrk="1" hangingPunct="1"/>
            <a:r>
              <a:rPr lang="en-GB" altLang="en-US" sz="1000"/>
              <a:t>Ephemerides generation</a:t>
            </a:r>
          </a:p>
          <a:p>
            <a:pPr algn="ctr" eaLnBrk="1" hangingPunct="1"/>
            <a:r>
              <a:rPr lang="en-GB" altLang="en-US" sz="1000"/>
              <a:t>Fragmentation</a:t>
            </a:r>
          </a:p>
        </p:txBody>
      </p:sp>
      <p:sp>
        <p:nvSpPr>
          <p:cNvPr id="14" name="TextBox 22"/>
          <p:cNvSpPr txBox="1">
            <a:spLocks noChangeArrowheads="1"/>
          </p:cNvSpPr>
          <p:nvPr/>
        </p:nvSpPr>
        <p:spPr bwMode="auto">
          <a:xfrm>
            <a:off x="509588" y="3400425"/>
            <a:ext cx="1203325" cy="708025"/>
          </a:xfrm>
          <a:prstGeom prst="rect">
            <a:avLst/>
          </a:prstGeom>
          <a:solidFill>
            <a:schemeClr val="bg1">
              <a:lumMod val="85000"/>
            </a:schemeClr>
          </a:solidFill>
          <a:ln w="9525">
            <a:solidFill>
              <a:schemeClr val="tx1"/>
            </a:solidFill>
            <a:miter lim="800000"/>
            <a:headEnd/>
            <a:tailEnd/>
          </a:ln>
        </p:spPr>
        <p:txBody>
          <a:bodyPr>
            <a:spAutoFit/>
          </a:bodyPr>
          <a:lstStyle/>
          <a:p>
            <a:pPr algn="ctr" eaLnBrk="1" hangingPunct="1">
              <a:defRPr/>
            </a:pPr>
            <a:r>
              <a:rPr lang="en-GB" sz="1000" dirty="0">
                <a:ea typeface="ＭＳ Ｐゴシック" pitchFamily="34" charset="-128"/>
              </a:rPr>
              <a:t>Space Debris</a:t>
            </a:r>
          </a:p>
          <a:p>
            <a:pPr algn="ctr" eaLnBrk="1" hangingPunct="1">
              <a:defRPr/>
            </a:pPr>
            <a:endParaRPr lang="en-GB" sz="1000" dirty="0">
              <a:ea typeface="ＭＳ Ｐゴシック" pitchFamily="34" charset="-128"/>
            </a:endParaRPr>
          </a:p>
          <a:p>
            <a:pPr algn="ctr" eaLnBrk="1" hangingPunct="1">
              <a:defRPr/>
            </a:pPr>
            <a:r>
              <a:rPr lang="en-GB" sz="1000" dirty="0">
                <a:ea typeface="ＭＳ Ｐゴシック" pitchFamily="34" charset="-128"/>
              </a:rPr>
              <a:t>Operational Satellites</a:t>
            </a:r>
          </a:p>
        </p:txBody>
      </p:sp>
      <p:graphicFrame>
        <p:nvGraphicFramePr>
          <p:cNvPr id="6146" name="Object 1"/>
          <p:cNvGraphicFramePr>
            <a:graphicFrameLocks noChangeAspect="1"/>
          </p:cNvGraphicFramePr>
          <p:nvPr/>
        </p:nvGraphicFramePr>
        <p:xfrm>
          <a:off x="7634288" y="1727200"/>
          <a:ext cx="1176337" cy="952500"/>
        </p:xfrm>
        <a:graphic>
          <a:graphicData uri="http://schemas.openxmlformats.org/presentationml/2006/ole">
            <p:oleObj spid="_x0000_s6146" name="Picture" r:id="rId3" imgW="2286000" imgH="1848612" progId="Word.Picture.8">
              <p:embed/>
            </p:oleObj>
          </a:graphicData>
        </a:graphic>
      </p:graphicFrame>
      <p:sp>
        <p:nvSpPr>
          <p:cNvPr id="25" name="TextBox 22"/>
          <p:cNvSpPr txBox="1">
            <a:spLocks noChangeArrowheads="1"/>
          </p:cNvSpPr>
          <p:nvPr/>
        </p:nvSpPr>
        <p:spPr bwMode="auto">
          <a:xfrm>
            <a:off x="1957388" y="3098800"/>
            <a:ext cx="1203325" cy="400050"/>
          </a:xfrm>
          <a:prstGeom prst="rect">
            <a:avLst/>
          </a:prstGeom>
          <a:solidFill>
            <a:schemeClr val="bg1">
              <a:lumMod val="85000"/>
            </a:schemeClr>
          </a:solidFill>
          <a:ln w="9525">
            <a:solidFill>
              <a:schemeClr val="tx1"/>
            </a:solidFill>
            <a:miter lim="800000"/>
            <a:headEnd/>
            <a:tailEnd/>
          </a:ln>
        </p:spPr>
        <p:txBody>
          <a:bodyPr>
            <a:spAutoFit/>
          </a:bodyPr>
          <a:lstStyle/>
          <a:p>
            <a:pPr algn="ctr" eaLnBrk="1" hangingPunct="1">
              <a:defRPr/>
            </a:pPr>
            <a:r>
              <a:rPr lang="en-GB" sz="1000" dirty="0">
                <a:ea typeface="ＭＳ Ｐゴシック" pitchFamily="34" charset="-128"/>
              </a:rPr>
              <a:t>Simulation Environment</a:t>
            </a:r>
          </a:p>
        </p:txBody>
      </p:sp>
      <p:sp>
        <p:nvSpPr>
          <p:cNvPr id="26" name="TextBox 22"/>
          <p:cNvSpPr txBox="1">
            <a:spLocks noChangeArrowheads="1"/>
          </p:cNvSpPr>
          <p:nvPr/>
        </p:nvSpPr>
        <p:spPr bwMode="auto">
          <a:xfrm>
            <a:off x="1944688" y="4025900"/>
            <a:ext cx="1203325" cy="554038"/>
          </a:xfrm>
          <a:prstGeom prst="rect">
            <a:avLst/>
          </a:prstGeom>
          <a:solidFill>
            <a:schemeClr val="bg1">
              <a:lumMod val="85000"/>
            </a:schemeClr>
          </a:solidFill>
          <a:ln w="9525">
            <a:solidFill>
              <a:schemeClr val="tx1"/>
            </a:solidFill>
            <a:miter lim="800000"/>
            <a:headEnd/>
            <a:tailEnd/>
          </a:ln>
        </p:spPr>
        <p:txBody>
          <a:bodyPr>
            <a:spAutoFit/>
          </a:bodyPr>
          <a:lstStyle/>
          <a:p>
            <a:pPr algn="ctr" eaLnBrk="1" hangingPunct="1">
              <a:defRPr/>
            </a:pPr>
            <a:r>
              <a:rPr lang="en-GB" sz="1000" dirty="0">
                <a:ea typeface="ＭＳ Ｐゴシック" pitchFamily="34" charset="-128"/>
              </a:rPr>
              <a:t>Optical Observation Premises (</a:t>
            </a:r>
            <a:r>
              <a:rPr lang="en-GB" sz="1000" dirty="0" err="1">
                <a:ea typeface="ＭＳ Ｐゴシック" pitchFamily="34" charset="-128"/>
              </a:rPr>
              <a:t>DeSS</a:t>
            </a:r>
            <a:r>
              <a:rPr lang="en-GB" sz="1000" dirty="0">
                <a:ea typeface="ＭＳ Ｐゴシック" pitchFamily="34" charset="-128"/>
              </a:rPr>
              <a:t>)</a:t>
            </a:r>
          </a:p>
        </p:txBody>
      </p:sp>
      <p:sp>
        <p:nvSpPr>
          <p:cNvPr id="27" name="TextBox 22"/>
          <p:cNvSpPr txBox="1">
            <a:spLocks noChangeArrowheads="1"/>
          </p:cNvSpPr>
          <p:nvPr/>
        </p:nvSpPr>
        <p:spPr bwMode="auto">
          <a:xfrm>
            <a:off x="3887788" y="3619500"/>
            <a:ext cx="1636712" cy="246063"/>
          </a:xfrm>
          <a:prstGeom prst="rect">
            <a:avLst/>
          </a:prstGeom>
          <a:solidFill>
            <a:schemeClr val="bg1">
              <a:lumMod val="85000"/>
            </a:schemeClr>
          </a:solidFill>
          <a:ln w="9525">
            <a:solidFill>
              <a:schemeClr val="tx1"/>
            </a:solidFill>
            <a:miter lim="800000"/>
            <a:headEnd/>
            <a:tailEnd/>
          </a:ln>
        </p:spPr>
        <p:txBody>
          <a:bodyPr>
            <a:spAutoFit/>
          </a:bodyPr>
          <a:lstStyle/>
          <a:p>
            <a:pPr algn="ctr" eaLnBrk="1" hangingPunct="1">
              <a:defRPr/>
            </a:pPr>
            <a:r>
              <a:rPr lang="en-GB" sz="1000" dirty="0">
                <a:ea typeface="ＭＳ Ｐゴシック" pitchFamily="34" charset="-128"/>
              </a:rPr>
              <a:t>CORTO</a:t>
            </a:r>
          </a:p>
        </p:txBody>
      </p:sp>
      <p:sp>
        <p:nvSpPr>
          <p:cNvPr id="28" name="TextBox 22"/>
          <p:cNvSpPr txBox="1">
            <a:spLocks noChangeArrowheads="1"/>
          </p:cNvSpPr>
          <p:nvPr/>
        </p:nvSpPr>
        <p:spPr bwMode="auto">
          <a:xfrm>
            <a:off x="5983288" y="3886200"/>
            <a:ext cx="2144712" cy="246063"/>
          </a:xfrm>
          <a:prstGeom prst="rect">
            <a:avLst/>
          </a:prstGeom>
          <a:solidFill>
            <a:schemeClr val="bg1">
              <a:lumMod val="85000"/>
            </a:schemeClr>
          </a:solidFill>
          <a:ln w="9525">
            <a:solidFill>
              <a:schemeClr val="tx1"/>
            </a:solidFill>
            <a:miter lim="800000"/>
            <a:headEnd/>
            <a:tailEnd/>
          </a:ln>
        </p:spPr>
        <p:txBody>
          <a:bodyPr>
            <a:spAutoFit/>
          </a:bodyPr>
          <a:lstStyle/>
          <a:p>
            <a:pPr algn="ctr" eaLnBrk="1" hangingPunct="1">
              <a:defRPr/>
            </a:pPr>
            <a:r>
              <a:rPr lang="en-GB" sz="1000" dirty="0">
                <a:ea typeface="ＭＳ Ｐゴシック" pitchFamily="34" charset="-128"/>
              </a:rPr>
              <a:t>Conjunction Risk: Fly4EO CR</a:t>
            </a:r>
          </a:p>
        </p:txBody>
      </p:sp>
      <p:sp>
        <p:nvSpPr>
          <p:cNvPr id="29" name="TextBox 22"/>
          <p:cNvSpPr txBox="1">
            <a:spLocks noChangeArrowheads="1"/>
          </p:cNvSpPr>
          <p:nvPr/>
        </p:nvSpPr>
        <p:spPr bwMode="auto">
          <a:xfrm>
            <a:off x="3862388" y="4064000"/>
            <a:ext cx="1636712" cy="246063"/>
          </a:xfrm>
          <a:prstGeom prst="rect">
            <a:avLst/>
          </a:prstGeom>
          <a:solidFill>
            <a:schemeClr val="bg1">
              <a:lumMod val="85000"/>
            </a:schemeClr>
          </a:solidFill>
          <a:ln w="9525">
            <a:solidFill>
              <a:schemeClr val="tx1"/>
            </a:solidFill>
            <a:miter lim="800000"/>
            <a:headEnd/>
            <a:tailEnd/>
          </a:ln>
        </p:spPr>
        <p:txBody>
          <a:bodyPr>
            <a:spAutoFit/>
          </a:bodyPr>
          <a:lstStyle/>
          <a:p>
            <a:pPr algn="ctr" eaLnBrk="1" hangingPunct="1">
              <a:defRPr/>
            </a:pPr>
            <a:r>
              <a:rPr lang="en-GB" sz="1000" dirty="0">
                <a:ea typeface="ＭＳ Ｐゴシック" pitchFamily="34" charset="-128"/>
              </a:rPr>
              <a:t>Orbit Determination Tool</a:t>
            </a:r>
          </a:p>
        </p:txBody>
      </p:sp>
      <p:sp>
        <p:nvSpPr>
          <p:cNvPr id="31" name="TextBox 22"/>
          <p:cNvSpPr txBox="1">
            <a:spLocks noChangeArrowheads="1"/>
          </p:cNvSpPr>
          <p:nvPr/>
        </p:nvSpPr>
        <p:spPr bwMode="auto">
          <a:xfrm>
            <a:off x="3875088" y="4513263"/>
            <a:ext cx="1636712" cy="246062"/>
          </a:xfrm>
          <a:prstGeom prst="rect">
            <a:avLst/>
          </a:prstGeom>
          <a:solidFill>
            <a:schemeClr val="bg1">
              <a:lumMod val="85000"/>
            </a:schemeClr>
          </a:solidFill>
          <a:ln w="9525">
            <a:solidFill>
              <a:schemeClr val="tx1"/>
            </a:solidFill>
            <a:miter lim="800000"/>
            <a:headEnd/>
            <a:tailEnd/>
          </a:ln>
        </p:spPr>
        <p:txBody>
          <a:bodyPr>
            <a:spAutoFit/>
          </a:bodyPr>
          <a:lstStyle/>
          <a:p>
            <a:pPr algn="ctr" eaLnBrk="1" hangingPunct="1">
              <a:defRPr/>
            </a:pPr>
            <a:r>
              <a:rPr lang="en-GB" sz="1000" dirty="0">
                <a:ea typeface="ＭＳ Ｐゴシック" pitchFamily="34" charset="-128"/>
              </a:rPr>
              <a:t>CHOCO</a:t>
            </a:r>
          </a:p>
        </p:txBody>
      </p:sp>
      <p:sp>
        <p:nvSpPr>
          <p:cNvPr id="32" name="TextBox 22"/>
          <p:cNvSpPr txBox="1">
            <a:spLocks noChangeArrowheads="1"/>
          </p:cNvSpPr>
          <p:nvPr/>
        </p:nvSpPr>
        <p:spPr bwMode="auto">
          <a:xfrm>
            <a:off x="3862388" y="4945063"/>
            <a:ext cx="1636712" cy="246062"/>
          </a:xfrm>
          <a:prstGeom prst="rect">
            <a:avLst/>
          </a:prstGeom>
          <a:solidFill>
            <a:schemeClr val="bg1">
              <a:lumMod val="85000"/>
            </a:schemeClr>
          </a:solidFill>
          <a:ln w="9525">
            <a:solidFill>
              <a:schemeClr val="tx1"/>
            </a:solidFill>
            <a:miter lim="800000"/>
            <a:headEnd/>
            <a:tailEnd/>
          </a:ln>
        </p:spPr>
        <p:txBody>
          <a:bodyPr>
            <a:spAutoFit/>
          </a:bodyPr>
          <a:lstStyle/>
          <a:p>
            <a:pPr algn="ctr" eaLnBrk="1" hangingPunct="1">
              <a:defRPr/>
            </a:pPr>
            <a:r>
              <a:rPr lang="en-GB" sz="1000" dirty="0">
                <a:ea typeface="ＭＳ Ｐゴシック" pitchFamily="34" charset="-128"/>
              </a:rPr>
              <a:t>Other Auxiliary Tools</a:t>
            </a:r>
          </a:p>
        </p:txBody>
      </p:sp>
      <p:sp>
        <p:nvSpPr>
          <p:cNvPr id="33" name="TextBox 22"/>
          <p:cNvSpPr txBox="1">
            <a:spLocks noChangeArrowheads="1"/>
          </p:cNvSpPr>
          <p:nvPr/>
        </p:nvSpPr>
        <p:spPr bwMode="auto">
          <a:xfrm>
            <a:off x="5995988" y="4419600"/>
            <a:ext cx="2144712" cy="246063"/>
          </a:xfrm>
          <a:prstGeom prst="rect">
            <a:avLst/>
          </a:prstGeom>
          <a:solidFill>
            <a:schemeClr val="bg1">
              <a:lumMod val="85000"/>
            </a:schemeClr>
          </a:solidFill>
          <a:ln w="9525">
            <a:solidFill>
              <a:schemeClr val="tx1"/>
            </a:solidFill>
            <a:miter lim="800000"/>
            <a:headEnd/>
            <a:tailEnd/>
          </a:ln>
        </p:spPr>
        <p:txBody>
          <a:bodyPr>
            <a:spAutoFit/>
          </a:bodyPr>
          <a:lstStyle/>
          <a:p>
            <a:pPr algn="ctr" eaLnBrk="1" hangingPunct="1">
              <a:defRPr/>
            </a:pPr>
            <a:r>
              <a:rPr lang="en-GB" sz="1000" dirty="0">
                <a:ea typeface="ＭＳ Ｐゴシック" pitchFamily="34" charset="-128"/>
              </a:rPr>
              <a:t>Re-entry Risk: AS4 &amp; DEBRIS</a:t>
            </a:r>
          </a:p>
        </p:txBody>
      </p:sp>
      <p:sp>
        <p:nvSpPr>
          <p:cNvPr id="21" name="TextBox 22"/>
          <p:cNvSpPr txBox="1">
            <a:spLocks noChangeArrowheads="1"/>
          </p:cNvSpPr>
          <p:nvPr/>
        </p:nvSpPr>
        <p:spPr bwMode="auto">
          <a:xfrm>
            <a:off x="6005513" y="5057775"/>
            <a:ext cx="2144712" cy="246063"/>
          </a:xfrm>
          <a:prstGeom prst="rect">
            <a:avLst/>
          </a:prstGeom>
          <a:solidFill>
            <a:schemeClr val="bg1">
              <a:lumMod val="85000"/>
            </a:schemeClr>
          </a:solidFill>
          <a:ln w="9525">
            <a:solidFill>
              <a:schemeClr val="tx1"/>
            </a:solidFill>
            <a:miter lim="800000"/>
            <a:headEnd/>
            <a:tailEnd/>
          </a:ln>
        </p:spPr>
        <p:txBody>
          <a:bodyPr>
            <a:spAutoFit/>
          </a:bodyPr>
          <a:lstStyle/>
          <a:p>
            <a:pPr algn="ctr" eaLnBrk="1" hangingPunct="1">
              <a:defRPr/>
            </a:pPr>
            <a:r>
              <a:rPr lang="en-GB" sz="1000" dirty="0">
                <a:ea typeface="ＭＳ Ｐゴシック" pitchFamily="34" charset="-128"/>
              </a:rPr>
              <a:t>Fragmentation Analysis: FREMAT</a:t>
            </a:r>
          </a:p>
        </p:txBody>
      </p:sp>
      <p:sp>
        <p:nvSpPr>
          <p:cNvPr id="104470" name="TextBox 22"/>
          <p:cNvSpPr txBox="1">
            <a:spLocks noChangeArrowheads="1"/>
          </p:cNvSpPr>
          <p:nvPr/>
        </p:nvSpPr>
        <p:spPr bwMode="auto">
          <a:xfrm>
            <a:off x="6005513" y="5543550"/>
            <a:ext cx="2144712" cy="400050"/>
          </a:xfrm>
          <a:prstGeom prst="rect">
            <a:avLst/>
          </a:prstGeom>
          <a:solidFill>
            <a:schemeClr val="bg1">
              <a:lumMod val="85000"/>
            </a:schemeClr>
          </a:solidFill>
          <a:ln w="9525">
            <a:solidFill>
              <a:schemeClr val="tx1"/>
            </a:solidFill>
            <a:miter lim="800000"/>
            <a:headEnd/>
            <a:tailEnd/>
          </a:ln>
        </p:spPr>
        <p:txBody>
          <a:bodyPr>
            <a:spAutoFit/>
          </a:bodyPr>
          <a:lstStyle/>
          <a:p>
            <a:pPr algn="ctr" eaLnBrk="1" hangingPunct="1">
              <a:defRPr/>
            </a:pPr>
            <a:r>
              <a:rPr lang="en-GB" altLang="en-US" sz="1000" dirty="0">
                <a:cs typeface="Arial" charset="0"/>
              </a:rPr>
              <a:t>Operators Support: Tracking, OD and Cataloguing Analysis</a:t>
            </a:r>
          </a:p>
        </p:txBody>
      </p:sp>
      <p:sp>
        <p:nvSpPr>
          <p:cNvPr id="23" name="TextBox 22"/>
          <p:cNvSpPr txBox="1">
            <a:spLocks noChangeArrowheads="1"/>
          </p:cNvSpPr>
          <p:nvPr/>
        </p:nvSpPr>
        <p:spPr bwMode="auto">
          <a:xfrm>
            <a:off x="2424113" y="5300663"/>
            <a:ext cx="1636712" cy="246062"/>
          </a:xfrm>
          <a:prstGeom prst="rect">
            <a:avLst/>
          </a:prstGeom>
          <a:solidFill>
            <a:schemeClr val="bg1">
              <a:lumMod val="85000"/>
            </a:schemeClr>
          </a:solidFill>
          <a:ln w="9525">
            <a:solidFill>
              <a:schemeClr val="tx1"/>
            </a:solidFill>
            <a:miter lim="800000"/>
            <a:headEnd/>
            <a:tailEnd/>
          </a:ln>
        </p:spPr>
        <p:txBody>
          <a:bodyPr>
            <a:spAutoFit/>
          </a:bodyPr>
          <a:lstStyle/>
          <a:p>
            <a:pPr algn="ctr" eaLnBrk="1" hangingPunct="1">
              <a:defRPr/>
            </a:pPr>
            <a:r>
              <a:rPr lang="en-GB" sz="1000" dirty="0">
                <a:ea typeface="ＭＳ Ｐゴシック" pitchFamily="34" charset="-128"/>
              </a:rPr>
              <a:t>CALMA</a:t>
            </a:r>
          </a:p>
        </p:txBody>
      </p:sp>
      <p:sp>
        <p:nvSpPr>
          <p:cNvPr id="24" name="TextBox 23"/>
          <p:cNvSpPr txBox="1">
            <a:spLocks noChangeArrowheads="1"/>
          </p:cNvSpPr>
          <p:nvPr/>
        </p:nvSpPr>
        <p:spPr bwMode="auto">
          <a:xfrm>
            <a:off x="2406650" y="5667375"/>
            <a:ext cx="1636713" cy="246063"/>
          </a:xfrm>
          <a:prstGeom prst="rect">
            <a:avLst/>
          </a:prstGeom>
          <a:solidFill>
            <a:schemeClr val="bg1">
              <a:lumMod val="85000"/>
            </a:schemeClr>
          </a:solidFill>
          <a:ln w="9525">
            <a:solidFill>
              <a:schemeClr val="tx1"/>
            </a:solidFill>
            <a:miter lim="800000"/>
            <a:headEnd/>
            <a:tailEnd/>
          </a:ln>
        </p:spPr>
        <p:txBody>
          <a:bodyPr>
            <a:spAutoFit/>
          </a:bodyPr>
          <a:lstStyle/>
          <a:p>
            <a:pPr algn="ctr" eaLnBrk="1" hangingPunct="1">
              <a:defRPr/>
            </a:pPr>
            <a:r>
              <a:rPr lang="en-GB" sz="1000" dirty="0">
                <a:ea typeface="ＭＳ Ｐゴシック" pitchFamily="34" charset="-128"/>
              </a:rPr>
              <a:t>TRACA</a:t>
            </a:r>
          </a:p>
        </p:txBody>
      </p:sp>
      <p:sp>
        <p:nvSpPr>
          <p:cNvPr id="34" name="TextBox 33"/>
          <p:cNvSpPr txBox="1">
            <a:spLocks noChangeArrowheads="1"/>
          </p:cNvSpPr>
          <p:nvPr/>
        </p:nvSpPr>
        <p:spPr bwMode="auto">
          <a:xfrm>
            <a:off x="2406650" y="6045200"/>
            <a:ext cx="1636713" cy="246063"/>
          </a:xfrm>
          <a:prstGeom prst="rect">
            <a:avLst/>
          </a:prstGeom>
          <a:solidFill>
            <a:schemeClr val="bg1">
              <a:lumMod val="85000"/>
            </a:schemeClr>
          </a:solidFill>
          <a:ln w="9525">
            <a:solidFill>
              <a:schemeClr val="tx1"/>
            </a:solidFill>
            <a:miter lim="800000"/>
            <a:headEnd/>
            <a:tailEnd/>
          </a:ln>
        </p:spPr>
        <p:txBody>
          <a:bodyPr>
            <a:spAutoFit/>
          </a:bodyPr>
          <a:lstStyle/>
          <a:p>
            <a:pPr algn="ctr" eaLnBrk="1" hangingPunct="1">
              <a:defRPr/>
            </a:pPr>
            <a:r>
              <a:rPr lang="en-GB" sz="1000" dirty="0">
                <a:ea typeface="ＭＳ Ｐゴシック" pitchFamily="34" charset="-128"/>
              </a:rPr>
              <a:t>TRADE</a:t>
            </a: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4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2162" name="Rectangle 2"/>
          <p:cNvSpPr>
            <a:spLocks noGrp="1"/>
          </p:cNvSpPr>
          <p:nvPr>
            <p:ph type="title" idx="4294967295"/>
          </p:nvPr>
        </p:nvSpPr>
        <p:spPr>
          <a:xfrm>
            <a:off x="0" y="0"/>
            <a:ext cx="6586538" cy="620713"/>
          </a:xfrm>
        </p:spPr>
        <p:txBody>
          <a:bodyPr/>
          <a:lstStyle/>
          <a:p>
            <a:r>
              <a:rPr lang="es-ES" altLang="en-US" sz="2400" b="1" smtClean="0">
                <a:latin typeface="Verdana" pitchFamily="34" charset="0"/>
              </a:rPr>
              <a:t>DEIMOS Sky Survey, Sensors</a:t>
            </a:r>
          </a:p>
        </p:txBody>
      </p:sp>
      <p:sp>
        <p:nvSpPr>
          <p:cNvPr id="92163" name="4 CuadroTexto"/>
          <p:cNvSpPr txBox="1">
            <a:spLocks noChangeArrowheads="1"/>
          </p:cNvSpPr>
          <p:nvPr/>
        </p:nvSpPr>
        <p:spPr bwMode="auto">
          <a:xfrm>
            <a:off x="403225" y="1436688"/>
            <a:ext cx="1382713" cy="46196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>
            <a:spAutoFit/>
          </a:bodyPr>
          <a:lstStyle/>
          <a:p>
            <a:pPr eaLnBrk="1" hangingPunct="1"/>
            <a:r>
              <a:rPr lang="es-ES" altLang="en-US" u="sng"/>
              <a:t>Centu1</a:t>
            </a:r>
          </a:p>
        </p:txBody>
      </p:sp>
      <p:sp>
        <p:nvSpPr>
          <p:cNvPr id="92164" name="5 CuadroTexto"/>
          <p:cNvSpPr txBox="1">
            <a:spLocks noChangeArrowheads="1"/>
          </p:cNvSpPr>
          <p:nvPr/>
        </p:nvSpPr>
        <p:spPr bwMode="auto">
          <a:xfrm>
            <a:off x="369888" y="3243263"/>
            <a:ext cx="1470025" cy="46196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>
            <a:spAutoFit/>
          </a:bodyPr>
          <a:lstStyle/>
          <a:p>
            <a:pPr eaLnBrk="1" hangingPunct="1"/>
            <a:r>
              <a:rPr lang="es-ES" altLang="en-US" u="sng"/>
              <a:t>Tracker1</a:t>
            </a:r>
          </a:p>
        </p:txBody>
      </p:sp>
      <p:sp>
        <p:nvSpPr>
          <p:cNvPr id="92165" name="6 CuadroTexto"/>
          <p:cNvSpPr txBox="1">
            <a:spLocks noChangeArrowheads="1"/>
          </p:cNvSpPr>
          <p:nvPr/>
        </p:nvSpPr>
        <p:spPr bwMode="auto">
          <a:xfrm>
            <a:off x="457200" y="4995863"/>
            <a:ext cx="1131888" cy="46196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>
            <a:spAutoFit/>
          </a:bodyPr>
          <a:lstStyle/>
          <a:p>
            <a:pPr eaLnBrk="1" hangingPunct="1"/>
            <a:r>
              <a:rPr lang="es-ES" altLang="en-US" u="sng"/>
              <a:t>Antsy1</a:t>
            </a:r>
          </a:p>
        </p:txBody>
      </p:sp>
      <p:pic>
        <p:nvPicPr>
          <p:cNvPr id="92166" name="Picture 6" descr="CIMG2452"/>
          <p:cNvPicPr>
            <a:picLocks noChangeAspect="1" noChangeArrowheads="1"/>
          </p:cNvPicPr>
          <p:nvPr/>
        </p:nvPicPr>
        <p:blipFill>
          <a:blip r:embed="rId2"/>
          <a:srcRect/>
          <a:stretch>
            <a:fillRect/>
          </a:stretch>
        </p:blipFill>
        <p:spPr bwMode="auto">
          <a:xfrm>
            <a:off x="5029200" y="1455738"/>
            <a:ext cx="2297113" cy="168116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92167" name="8 CuadroTexto"/>
          <p:cNvSpPr txBox="1">
            <a:spLocks noChangeArrowheads="1"/>
          </p:cNvSpPr>
          <p:nvPr/>
        </p:nvSpPr>
        <p:spPr bwMode="auto">
          <a:xfrm>
            <a:off x="750888" y="1947863"/>
            <a:ext cx="2025650" cy="40005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>
            <a:spAutoFit/>
          </a:bodyPr>
          <a:lstStyle/>
          <a:p>
            <a:pPr eaLnBrk="1" hangingPunct="1"/>
            <a:r>
              <a:rPr lang="es-ES" altLang="en-US" sz="2000"/>
              <a:t>Surveillance</a:t>
            </a:r>
          </a:p>
        </p:txBody>
      </p:sp>
      <p:sp>
        <p:nvSpPr>
          <p:cNvPr id="92168" name="9 CuadroTexto"/>
          <p:cNvSpPr txBox="1">
            <a:spLocks noChangeArrowheads="1"/>
          </p:cNvSpPr>
          <p:nvPr/>
        </p:nvSpPr>
        <p:spPr bwMode="auto">
          <a:xfrm>
            <a:off x="739775" y="2351088"/>
            <a:ext cx="3646488" cy="40005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>
            <a:spAutoFit/>
          </a:bodyPr>
          <a:lstStyle/>
          <a:p>
            <a:pPr eaLnBrk="1" hangingPunct="1"/>
            <a:r>
              <a:rPr lang="es-ES" altLang="en-US" sz="2000"/>
              <a:t>GEO (High MEO) y NEO</a:t>
            </a:r>
          </a:p>
        </p:txBody>
      </p:sp>
      <p:sp>
        <p:nvSpPr>
          <p:cNvPr id="92169" name="10 CuadroTexto"/>
          <p:cNvSpPr txBox="1">
            <a:spLocks noChangeArrowheads="1"/>
          </p:cNvSpPr>
          <p:nvPr/>
        </p:nvSpPr>
        <p:spPr bwMode="auto">
          <a:xfrm>
            <a:off x="696913" y="3787775"/>
            <a:ext cx="1763712" cy="40005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>
            <a:spAutoFit/>
          </a:bodyPr>
          <a:lstStyle/>
          <a:p>
            <a:pPr eaLnBrk="1" hangingPunct="1"/>
            <a:r>
              <a:rPr lang="es-ES" altLang="en-US" sz="2000"/>
              <a:t>Tracking</a:t>
            </a:r>
          </a:p>
        </p:txBody>
      </p:sp>
      <p:sp>
        <p:nvSpPr>
          <p:cNvPr id="92170" name="11 CuadroTexto"/>
          <p:cNvSpPr txBox="1">
            <a:spLocks noChangeArrowheads="1"/>
          </p:cNvSpPr>
          <p:nvPr/>
        </p:nvSpPr>
        <p:spPr bwMode="auto">
          <a:xfrm>
            <a:off x="708025" y="4191000"/>
            <a:ext cx="2960688" cy="40005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>
            <a:spAutoFit/>
          </a:bodyPr>
          <a:lstStyle/>
          <a:p>
            <a:pPr eaLnBrk="1" hangingPunct="1"/>
            <a:r>
              <a:rPr lang="es-ES" altLang="en-US" sz="2000"/>
              <a:t>GEO (high MEO) y NEO</a:t>
            </a:r>
          </a:p>
        </p:txBody>
      </p:sp>
      <p:sp>
        <p:nvSpPr>
          <p:cNvPr id="92171" name="12 CuadroTexto"/>
          <p:cNvSpPr txBox="1">
            <a:spLocks noChangeArrowheads="1"/>
          </p:cNvSpPr>
          <p:nvPr/>
        </p:nvSpPr>
        <p:spPr bwMode="auto">
          <a:xfrm>
            <a:off x="708025" y="5529263"/>
            <a:ext cx="1763713" cy="40005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>
            <a:spAutoFit/>
          </a:bodyPr>
          <a:lstStyle/>
          <a:p>
            <a:pPr eaLnBrk="1" hangingPunct="1"/>
            <a:r>
              <a:rPr lang="es-ES" altLang="en-US" sz="2000"/>
              <a:t>Tracking LEO</a:t>
            </a:r>
          </a:p>
        </p:txBody>
      </p:sp>
      <p:sp>
        <p:nvSpPr>
          <p:cNvPr id="92172" name="13 CuadroTexto"/>
          <p:cNvSpPr txBox="1">
            <a:spLocks noChangeArrowheads="1"/>
          </p:cNvSpPr>
          <p:nvPr/>
        </p:nvSpPr>
        <p:spPr bwMode="auto">
          <a:xfrm>
            <a:off x="717550" y="6303963"/>
            <a:ext cx="3505200" cy="40005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>
            <a:spAutoFit/>
          </a:bodyPr>
          <a:lstStyle/>
          <a:p>
            <a:pPr eaLnBrk="1" hangingPunct="1"/>
            <a:r>
              <a:rPr lang="es-ES" altLang="en-US" sz="2000"/>
              <a:t>Surveillance NEO (VFMOs)</a:t>
            </a:r>
          </a:p>
        </p:txBody>
      </p:sp>
      <p:pic>
        <p:nvPicPr>
          <p:cNvPr id="92173" name="14 Imagen" descr="tracker1.PNG"/>
          <p:cNvPicPr>
            <a:picLocks noChangeAspect="1"/>
          </p:cNvPicPr>
          <p:nvPr/>
        </p:nvPicPr>
        <p:blipFill>
          <a:blip r:embed="rId3"/>
          <a:srcRect/>
          <a:stretch>
            <a:fillRect/>
          </a:stretch>
        </p:blipFill>
        <p:spPr bwMode="auto">
          <a:xfrm>
            <a:off x="5051425" y="3235325"/>
            <a:ext cx="2165350" cy="176053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92174" name="15 Imagen" descr="mofod-friction-fork-mount.jpg"/>
          <p:cNvPicPr>
            <a:picLocks noChangeAspect="1"/>
          </p:cNvPicPr>
          <p:nvPr/>
        </p:nvPicPr>
        <p:blipFill>
          <a:blip r:embed="rId4"/>
          <a:srcRect/>
          <a:stretch>
            <a:fillRect/>
          </a:stretch>
        </p:blipFill>
        <p:spPr bwMode="auto">
          <a:xfrm>
            <a:off x="5432425" y="5116513"/>
            <a:ext cx="1577975" cy="157797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92175" name="16 Imagen" descr="andor.png"/>
          <p:cNvPicPr>
            <a:picLocks noChangeAspect="1"/>
          </p:cNvPicPr>
          <p:nvPr/>
        </p:nvPicPr>
        <p:blipFill>
          <a:blip r:embed="rId5"/>
          <a:srcRect/>
          <a:stretch>
            <a:fillRect/>
          </a:stretch>
        </p:blipFill>
        <p:spPr bwMode="auto">
          <a:xfrm>
            <a:off x="7478713" y="5181600"/>
            <a:ext cx="1414462" cy="140652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92176" name="18 Imagen" descr="apogeeU9000.jpg"/>
          <p:cNvPicPr>
            <a:picLocks noChangeAspect="1"/>
          </p:cNvPicPr>
          <p:nvPr/>
        </p:nvPicPr>
        <p:blipFill>
          <a:blip r:embed="rId6"/>
          <a:srcRect/>
          <a:stretch>
            <a:fillRect/>
          </a:stretch>
        </p:blipFill>
        <p:spPr bwMode="auto">
          <a:xfrm>
            <a:off x="7489825" y="1501775"/>
            <a:ext cx="1409700" cy="145097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92177" name="19 Imagen" descr="GEOccd.PNG"/>
          <p:cNvPicPr>
            <a:picLocks noChangeAspect="1"/>
          </p:cNvPicPr>
          <p:nvPr/>
        </p:nvPicPr>
        <p:blipFill>
          <a:blip r:embed="rId7"/>
          <a:srcRect/>
          <a:stretch>
            <a:fillRect/>
          </a:stretch>
        </p:blipFill>
        <p:spPr bwMode="auto">
          <a:xfrm>
            <a:off x="7377113" y="3309938"/>
            <a:ext cx="1614487" cy="158432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92178" name="12 CuadroTexto"/>
          <p:cNvSpPr txBox="1">
            <a:spLocks noChangeArrowheads="1"/>
          </p:cNvSpPr>
          <p:nvPr/>
        </p:nvSpPr>
        <p:spPr bwMode="auto">
          <a:xfrm>
            <a:off x="708025" y="5899150"/>
            <a:ext cx="3790950" cy="40005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>
            <a:spAutoFit/>
          </a:bodyPr>
          <a:lstStyle/>
          <a:p>
            <a:pPr eaLnBrk="1" hangingPunct="1"/>
            <a:r>
              <a:rPr lang="es-ES" altLang="en-US" sz="2000"/>
              <a:t>Research on Surveillance LEO</a:t>
            </a: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4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3186" name="Title 2"/>
          <p:cNvSpPr>
            <a:spLocks noGrp="1"/>
          </p:cNvSpPr>
          <p:nvPr>
            <p:ph type="title"/>
          </p:nvPr>
        </p:nvSpPr>
        <p:spPr>
          <a:xfrm>
            <a:off x="871538" y="301625"/>
            <a:ext cx="6346825" cy="620713"/>
          </a:xfrm>
        </p:spPr>
        <p:txBody>
          <a:bodyPr/>
          <a:lstStyle/>
          <a:p>
            <a:r>
              <a:rPr lang="es-ES" altLang="en-US" smtClean="0">
                <a:latin typeface="Verdana" pitchFamily="34" charset="0"/>
              </a:rPr>
              <a:t>DEIMOS Sky Survey, Sensors</a:t>
            </a:r>
          </a:p>
        </p:txBody>
      </p:sp>
      <p:pic>
        <p:nvPicPr>
          <p:cNvPr id="93187" name="3 Imagen" descr="CENTU1.png"/>
          <p:cNvPicPr>
            <a:picLocks noChangeAspect="1"/>
          </p:cNvPicPr>
          <p:nvPr/>
        </p:nvPicPr>
        <p:blipFill>
          <a:blip r:embed="rId2"/>
          <a:srcRect/>
          <a:stretch>
            <a:fillRect/>
          </a:stretch>
        </p:blipFill>
        <p:spPr bwMode="auto">
          <a:xfrm>
            <a:off x="4011613" y="2698750"/>
            <a:ext cx="1624012" cy="22987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93188" name="4 Imagen" descr="ccdonprimaryfocus1.PNG"/>
          <p:cNvPicPr>
            <a:picLocks noChangeAspect="1"/>
          </p:cNvPicPr>
          <p:nvPr/>
        </p:nvPicPr>
        <p:blipFill>
          <a:blip r:embed="rId3"/>
          <a:srcRect/>
          <a:stretch>
            <a:fillRect/>
          </a:stretch>
        </p:blipFill>
        <p:spPr bwMode="auto">
          <a:xfrm>
            <a:off x="277813" y="2436813"/>
            <a:ext cx="3200400" cy="24003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93189" name="14 Imagen" descr="centu1_system.png"/>
          <p:cNvPicPr>
            <a:picLocks noChangeAspect="1"/>
          </p:cNvPicPr>
          <p:nvPr/>
        </p:nvPicPr>
        <p:blipFill>
          <a:blip r:embed="rId4"/>
          <a:srcRect/>
          <a:stretch>
            <a:fillRect/>
          </a:stretch>
        </p:blipFill>
        <p:spPr bwMode="auto">
          <a:xfrm>
            <a:off x="2932113" y="1401763"/>
            <a:ext cx="3648075" cy="13335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93190" name="16 CuadroTexto"/>
          <p:cNvSpPr txBox="1">
            <a:spLocks noChangeArrowheads="1"/>
          </p:cNvSpPr>
          <p:nvPr/>
        </p:nvSpPr>
        <p:spPr bwMode="auto">
          <a:xfrm>
            <a:off x="295275" y="798513"/>
            <a:ext cx="1371600" cy="32226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>
            <a:spAutoFit/>
          </a:bodyPr>
          <a:lstStyle/>
          <a:p>
            <a:pPr eaLnBrk="1" hangingPunct="1"/>
            <a:r>
              <a:rPr lang="es-ES" altLang="en-US" sz="1500" b="1" u="sng"/>
              <a:t>CENTU1</a:t>
            </a:r>
          </a:p>
        </p:txBody>
      </p:sp>
      <p:sp>
        <p:nvSpPr>
          <p:cNvPr id="93191" name="19 CuadroTexto"/>
          <p:cNvSpPr txBox="1">
            <a:spLocks noChangeArrowheads="1"/>
          </p:cNvSpPr>
          <p:nvPr/>
        </p:nvSpPr>
        <p:spPr bwMode="auto">
          <a:xfrm>
            <a:off x="371475" y="1255713"/>
            <a:ext cx="1447800" cy="32226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>
            <a:spAutoFit/>
          </a:bodyPr>
          <a:lstStyle/>
          <a:p>
            <a:pPr eaLnBrk="1" hangingPunct="1"/>
            <a:r>
              <a:rPr lang="es-ES" altLang="en-US" sz="1500">
                <a:solidFill>
                  <a:srgbClr val="FF0000"/>
                </a:solidFill>
              </a:rPr>
              <a:t>Surveillance</a:t>
            </a:r>
          </a:p>
        </p:txBody>
      </p:sp>
      <p:sp>
        <p:nvSpPr>
          <p:cNvPr id="93192" name="20 CuadroTexto"/>
          <p:cNvSpPr txBox="1">
            <a:spLocks noChangeArrowheads="1"/>
          </p:cNvSpPr>
          <p:nvPr/>
        </p:nvSpPr>
        <p:spPr bwMode="auto">
          <a:xfrm>
            <a:off x="752475" y="1560513"/>
            <a:ext cx="609600" cy="32226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>
            <a:spAutoFit/>
          </a:bodyPr>
          <a:lstStyle/>
          <a:p>
            <a:pPr eaLnBrk="1" hangingPunct="1"/>
            <a:r>
              <a:rPr lang="es-ES" altLang="en-US" sz="1500"/>
              <a:t>NEO</a:t>
            </a:r>
          </a:p>
        </p:txBody>
      </p:sp>
      <p:sp>
        <p:nvSpPr>
          <p:cNvPr id="93193" name="25 CuadroTexto"/>
          <p:cNvSpPr txBox="1">
            <a:spLocks noChangeArrowheads="1"/>
          </p:cNvSpPr>
          <p:nvPr/>
        </p:nvSpPr>
        <p:spPr bwMode="auto">
          <a:xfrm>
            <a:off x="752475" y="1865313"/>
            <a:ext cx="1752600" cy="32226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>
            <a:spAutoFit/>
          </a:bodyPr>
          <a:lstStyle/>
          <a:p>
            <a:pPr eaLnBrk="1" hangingPunct="1"/>
            <a:r>
              <a:rPr lang="es-ES" altLang="en-US" sz="1500"/>
              <a:t>GEO – High MEO</a:t>
            </a:r>
          </a:p>
        </p:txBody>
      </p:sp>
      <p:graphicFrame>
        <p:nvGraphicFramePr>
          <p:cNvPr id="12" name="26 Tabla"/>
          <p:cNvGraphicFramePr>
            <a:graphicFrameLocks noGrp="1"/>
          </p:cNvGraphicFramePr>
          <p:nvPr/>
        </p:nvGraphicFramePr>
        <p:xfrm>
          <a:off x="5970588" y="3011488"/>
          <a:ext cx="2743200" cy="3597500"/>
        </p:xfrm>
        <a:graphic>
          <a:graphicData uri="http://schemas.openxmlformats.org/drawingml/2006/table">
            <a:tbl>
              <a:tblPr/>
              <a:tblGrid>
                <a:gridCol w="1109662"/>
                <a:gridCol w="1633538"/>
              </a:tblGrid>
              <a:tr h="304766">
                <a:tc gridSpan="2">
                  <a:txBody>
                    <a:bodyPr/>
                    <a:lstStyle/>
                    <a:p>
                      <a:pPr marL="0" marR="0" lvl="0" indent="0" algn="l" defTabSz="4572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1200" b="1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Calibri" pitchFamily="34" charset="0"/>
                          <a:ea typeface="MS PGothic" pitchFamily="34" charset="-128"/>
                        </a:rPr>
                        <a:t>             CCD Apogee ALTA F9000</a:t>
                      </a:r>
                      <a:endParaRPr kumimoji="0" lang="es-ES" sz="1200" b="1" i="0" u="none" strike="noStrike" cap="none" normalizeH="0" baseline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Calibri" pitchFamily="34" charset="0"/>
                        <a:ea typeface="MS PGothic" pitchFamily="34" charset="-128"/>
                      </a:endParaRPr>
                    </a:p>
                  </a:txBody>
                  <a:tcPr marT="45723" marB="45723"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381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BFBFBF"/>
                    </a:solidFill>
                  </a:tcPr>
                </a:tc>
                <a:tc hMerge="1">
                  <a:txBody>
                    <a:bodyPr/>
                    <a:lstStyle/>
                    <a:p>
                      <a:endParaRPr lang="es-ES"/>
                    </a:p>
                  </a:txBody>
                  <a:tcPr/>
                </a:tc>
              </a:tr>
              <a:tr h="457165">
                <a:tc>
                  <a:txBody>
                    <a:bodyPr/>
                    <a:lstStyle/>
                    <a:p>
                      <a:pPr marL="0" marR="0" lvl="0" indent="0" algn="l" defTabSz="4572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1200" b="0" i="0" u="none" strike="noStrike" cap="none" normalizeH="0" baseline="0" smtClean="0">
                          <a:ln>
                            <a:noFill/>
                          </a:ln>
                          <a:solidFill>
                            <a:srgbClr val="0F2D73"/>
                          </a:solidFill>
                          <a:effectLst/>
                          <a:latin typeface="Calibri" pitchFamily="34" charset="0"/>
                          <a:ea typeface="MS PGothic" pitchFamily="34" charset="-128"/>
                        </a:rPr>
                        <a:t>Imaging CCD Chip</a:t>
                      </a:r>
                      <a:endParaRPr kumimoji="0" lang="es-ES" sz="1200" b="0" i="0" u="none" strike="noStrike" cap="none" normalizeH="0" baseline="0" smtClean="0">
                        <a:ln>
                          <a:noFill/>
                        </a:ln>
                        <a:solidFill>
                          <a:srgbClr val="0F2D73"/>
                        </a:solidFill>
                        <a:effectLst/>
                        <a:latin typeface="Calibri" pitchFamily="34" charset="0"/>
                        <a:ea typeface="MS PGothic" pitchFamily="34" charset="-128"/>
                      </a:endParaRPr>
                    </a:p>
                  </a:txBody>
                  <a:tcPr marT="45723" marB="45723"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381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D9D9D9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4572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GB" sz="1200" b="0" i="0" u="none" strike="noStrike" cap="none" normalizeH="0" baseline="0" smtClean="0">
                          <a:ln>
                            <a:noFill/>
                          </a:ln>
                          <a:solidFill>
                            <a:srgbClr val="0F2D73"/>
                          </a:solidFill>
                          <a:effectLst/>
                          <a:latin typeface="Calibri" pitchFamily="34" charset="0"/>
                          <a:ea typeface="MS PGothic" pitchFamily="34" charset="-128"/>
                        </a:rPr>
                        <a:t>Kodak KAF-U9000 </a:t>
                      </a:r>
                      <a:r>
                        <a:rPr kumimoji="0" lang="en-US" sz="1200" b="0" i="0" u="none" strike="noStrike" cap="none" normalizeH="0" baseline="0" smtClean="0">
                          <a:ln>
                            <a:noFill/>
                          </a:ln>
                          <a:solidFill>
                            <a:srgbClr val="0F2D73"/>
                          </a:solidFill>
                          <a:effectLst/>
                          <a:latin typeface="Calibri" pitchFamily="34" charset="0"/>
                          <a:ea typeface="MS PGothic" pitchFamily="34" charset="-128"/>
                        </a:rPr>
                        <a:t>front-illuminated grd. 2</a:t>
                      </a:r>
                      <a:endParaRPr kumimoji="0" lang="es-ES" sz="1200" b="0" i="0" u="none" strike="noStrike" cap="none" normalizeH="0" baseline="0" smtClean="0">
                        <a:ln>
                          <a:noFill/>
                        </a:ln>
                        <a:solidFill>
                          <a:srgbClr val="0F2D73"/>
                        </a:solidFill>
                        <a:effectLst/>
                        <a:latin typeface="Calibri" pitchFamily="34" charset="0"/>
                        <a:ea typeface="MS PGothic" pitchFamily="34" charset="-128"/>
                      </a:endParaRPr>
                    </a:p>
                  </a:txBody>
                  <a:tcPr marT="45723" marB="45723"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381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D9D9D9"/>
                    </a:solidFill>
                  </a:tcPr>
                </a:tc>
              </a:tr>
              <a:tr h="274608">
                <a:tc>
                  <a:txBody>
                    <a:bodyPr/>
                    <a:lstStyle/>
                    <a:p>
                      <a:pPr marL="0" marR="0" lvl="0" indent="0" algn="l" defTabSz="4572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s-ES" sz="1200" b="0" i="0" u="none" strike="noStrike" cap="none" normalizeH="0" baseline="0" smtClean="0">
                          <a:ln>
                            <a:noFill/>
                          </a:ln>
                          <a:solidFill>
                            <a:srgbClr val="0F2D73"/>
                          </a:solidFill>
                          <a:effectLst/>
                          <a:latin typeface="Calibri" pitchFamily="34" charset="0"/>
                          <a:ea typeface="MS PGothic" pitchFamily="34" charset="-128"/>
                        </a:rPr>
                        <a:t>CCD array</a:t>
                      </a:r>
                    </a:p>
                  </a:txBody>
                  <a:tcPr marT="45723" marB="45723"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D9D9D9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4572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s-ES" sz="1200" b="0" i="0" u="none" strike="noStrike" cap="none" normalizeH="0" baseline="0" smtClean="0">
                          <a:ln>
                            <a:noFill/>
                          </a:ln>
                          <a:solidFill>
                            <a:srgbClr val="0F2D73"/>
                          </a:solidFill>
                          <a:effectLst/>
                          <a:latin typeface="Calibri" pitchFamily="34" charset="0"/>
                          <a:ea typeface="MS PGothic" pitchFamily="34" charset="-128"/>
                        </a:rPr>
                        <a:t>3056 x 3056 pix</a:t>
                      </a:r>
                    </a:p>
                  </a:txBody>
                  <a:tcPr marT="45723" marB="45723"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D9D9D9"/>
                    </a:solidFill>
                  </a:tcPr>
                </a:tc>
              </a:tr>
              <a:tr h="640025">
                <a:tc>
                  <a:txBody>
                    <a:bodyPr/>
                    <a:lstStyle/>
                    <a:p>
                      <a:pPr marL="0" marR="0" lvl="0" indent="0" algn="l" defTabSz="4572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s-ES" sz="1200" b="0" i="0" u="none" strike="noStrike" cap="none" normalizeH="0" baseline="0" smtClean="0">
                          <a:ln>
                            <a:noFill/>
                          </a:ln>
                          <a:solidFill>
                            <a:srgbClr val="0F2D73"/>
                          </a:solidFill>
                          <a:effectLst/>
                          <a:latin typeface="Calibri" pitchFamily="34" charset="0"/>
                          <a:ea typeface="MS PGothic" pitchFamily="34" charset="-128"/>
                        </a:rPr>
                        <a:t>readout time</a:t>
                      </a:r>
                    </a:p>
                  </a:txBody>
                  <a:tcPr marT="45723" marB="45723"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D9D9D9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4572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1200" b="0" i="0" u="none" strike="noStrike" cap="none" normalizeH="0" baseline="0" smtClean="0">
                          <a:ln>
                            <a:noFill/>
                          </a:ln>
                          <a:solidFill>
                            <a:srgbClr val="0F2D73"/>
                          </a:solidFill>
                          <a:effectLst/>
                          <a:latin typeface="Calibri" pitchFamily="34" charset="0"/>
                          <a:ea typeface="MS PGothic" pitchFamily="34" charset="-128"/>
                        </a:rPr>
                        <a:t>B1 = 4.5 scnd</a:t>
                      </a:r>
                      <a:endParaRPr kumimoji="0" lang="es-ES" sz="1200" b="0" i="0" u="none" strike="noStrike" cap="none" normalizeH="0" baseline="0" smtClean="0">
                        <a:ln>
                          <a:noFill/>
                        </a:ln>
                        <a:solidFill>
                          <a:srgbClr val="0F2D73"/>
                        </a:solidFill>
                        <a:effectLst/>
                        <a:latin typeface="Calibri" pitchFamily="34" charset="0"/>
                        <a:ea typeface="MS PGothic" pitchFamily="34" charset="-128"/>
                      </a:endParaRPr>
                    </a:p>
                    <a:p>
                      <a:pPr marL="0" marR="0" lvl="0" indent="0" algn="l" defTabSz="4572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1200" b="0" i="0" u="none" strike="noStrike" cap="none" normalizeH="0" baseline="0" smtClean="0">
                          <a:ln>
                            <a:noFill/>
                          </a:ln>
                          <a:solidFill>
                            <a:srgbClr val="0F2D73"/>
                          </a:solidFill>
                          <a:effectLst/>
                          <a:latin typeface="Calibri" pitchFamily="34" charset="0"/>
                          <a:ea typeface="MS PGothic" pitchFamily="34" charset="-128"/>
                        </a:rPr>
                        <a:t>B2 = 1.5 scnd</a:t>
                      </a:r>
                      <a:endParaRPr kumimoji="0" lang="es-ES" sz="1200" b="0" i="0" u="none" strike="noStrike" cap="none" normalizeH="0" baseline="0" smtClean="0">
                        <a:ln>
                          <a:noFill/>
                        </a:ln>
                        <a:solidFill>
                          <a:srgbClr val="0F2D73"/>
                        </a:solidFill>
                        <a:effectLst/>
                        <a:latin typeface="Calibri" pitchFamily="34" charset="0"/>
                        <a:ea typeface="MS PGothic" pitchFamily="34" charset="-128"/>
                      </a:endParaRPr>
                    </a:p>
                    <a:p>
                      <a:pPr marL="0" marR="0" lvl="0" indent="0" algn="l" defTabSz="4572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1200" b="0" i="0" u="none" strike="noStrike" cap="none" normalizeH="0" baseline="0" smtClean="0">
                          <a:ln>
                            <a:noFill/>
                          </a:ln>
                          <a:solidFill>
                            <a:srgbClr val="0F2D73"/>
                          </a:solidFill>
                          <a:effectLst/>
                          <a:latin typeface="Calibri" pitchFamily="34" charset="0"/>
                          <a:ea typeface="MS PGothic" pitchFamily="34" charset="-128"/>
                        </a:rPr>
                        <a:t>B3 = 0.3 scnd</a:t>
                      </a:r>
                      <a:endParaRPr kumimoji="0" lang="es-ES" sz="1200" b="0" i="0" u="none" strike="noStrike" cap="none" normalizeH="0" baseline="0" smtClean="0">
                        <a:ln>
                          <a:noFill/>
                        </a:ln>
                        <a:solidFill>
                          <a:srgbClr val="0F2D73"/>
                        </a:solidFill>
                        <a:effectLst/>
                        <a:latin typeface="Calibri" pitchFamily="34" charset="0"/>
                        <a:ea typeface="MS PGothic" pitchFamily="34" charset="-128"/>
                      </a:endParaRPr>
                    </a:p>
                  </a:txBody>
                  <a:tcPr marT="45723" marB="45723"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D9D9D9"/>
                    </a:solidFill>
                  </a:tcPr>
                </a:tc>
              </a:tr>
              <a:tr h="274608">
                <a:tc>
                  <a:txBody>
                    <a:bodyPr/>
                    <a:lstStyle/>
                    <a:p>
                      <a:pPr marL="0" marR="0" lvl="0" indent="0" algn="l" defTabSz="4572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s-ES" sz="1200" b="0" i="0" u="none" strike="noStrike" cap="none" normalizeH="0" baseline="0" smtClean="0">
                          <a:ln>
                            <a:noFill/>
                          </a:ln>
                          <a:solidFill>
                            <a:srgbClr val="0F2D73"/>
                          </a:solidFill>
                          <a:effectLst/>
                          <a:latin typeface="Calibri" pitchFamily="34" charset="0"/>
                          <a:ea typeface="MS PGothic" pitchFamily="34" charset="-128"/>
                        </a:rPr>
                        <a:t>pixel size</a:t>
                      </a:r>
                    </a:p>
                  </a:txBody>
                  <a:tcPr marT="45723" marB="45723"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D9D9D9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4572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s-ES" sz="1200" b="0" i="0" u="none" strike="noStrike" cap="none" normalizeH="0" baseline="0" smtClean="0">
                          <a:ln>
                            <a:noFill/>
                          </a:ln>
                          <a:solidFill>
                            <a:srgbClr val="0F2D73"/>
                          </a:solidFill>
                          <a:effectLst/>
                          <a:latin typeface="Calibri" pitchFamily="34" charset="0"/>
                          <a:ea typeface="MS PGothic" pitchFamily="34" charset="-128"/>
                        </a:rPr>
                        <a:t>12 x 12 microns</a:t>
                      </a:r>
                    </a:p>
                  </a:txBody>
                  <a:tcPr marT="45723" marB="45723"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D9D9D9"/>
                    </a:solidFill>
                  </a:tcPr>
                </a:tc>
              </a:tr>
              <a:tr h="457165">
                <a:tc>
                  <a:txBody>
                    <a:bodyPr/>
                    <a:lstStyle/>
                    <a:p>
                      <a:pPr marL="0" marR="0" lvl="0" indent="0" algn="l" defTabSz="4572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1200" b="0" i="0" u="none" strike="noStrike" cap="none" normalizeH="0" baseline="0" smtClean="0">
                          <a:ln>
                            <a:noFill/>
                          </a:ln>
                          <a:solidFill>
                            <a:srgbClr val="0F2D73"/>
                          </a:solidFill>
                          <a:effectLst/>
                          <a:latin typeface="Calibri" pitchFamily="34" charset="0"/>
                          <a:ea typeface="MS PGothic" pitchFamily="34" charset="-128"/>
                        </a:rPr>
                        <a:t>quantum efficiency</a:t>
                      </a:r>
                      <a:endParaRPr kumimoji="0" lang="es-ES" sz="1200" b="0" i="0" u="none" strike="noStrike" cap="none" normalizeH="0" baseline="0" smtClean="0">
                        <a:ln>
                          <a:noFill/>
                        </a:ln>
                        <a:solidFill>
                          <a:srgbClr val="0F2D73"/>
                        </a:solidFill>
                        <a:effectLst/>
                        <a:latin typeface="Calibri" pitchFamily="34" charset="0"/>
                        <a:ea typeface="MS PGothic" pitchFamily="34" charset="-128"/>
                      </a:endParaRPr>
                    </a:p>
                  </a:txBody>
                  <a:tcPr marT="45723" marB="45723"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D9D9D9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4572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s-ES" sz="1200" b="0" i="0" u="none" strike="noStrike" cap="none" normalizeH="0" baseline="0" smtClean="0">
                          <a:ln>
                            <a:noFill/>
                          </a:ln>
                          <a:solidFill>
                            <a:srgbClr val="0F2D73"/>
                          </a:solidFill>
                          <a:effectLst/>
                          <a:latin typeface="Calibri" pitchFamily="34" charset="0"/>
                          <a:ea typeface="MS PGothic" pitchFamily="34" charset="-128"/>
                        </a:rPr>
                        <a:t>62% (580-660nn)</a:t>
                      </a:r>
                    </a:p>
                  </a:txBody>
                  <a:tcPr marT="45723" marB="45723"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D9D9D9"/>
                    </a:solidFill>
                  </a:tcPr>
                </a:tc>
              </a:tr>
              <a:tr h="274608">
                <a:tc>
                  <a:txBody>
                    <a:bodyPr/>
                    <a:lstStyle/>
                    <a:p>
                      <a:pPr marL="0" marR="0" lvl="0" indent="0" algn="l" defTabSz="4572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s-ES" sz="1200" b="0" i="0" u="none" strike="noStrike" cap="none" normalizeH="0" baseline="0" smtClean="0">
                          <a:ln>
                            <a:noFill/>
                          </a:ln>
                          <a:solidFill>
                            <a:srgbClr val="0F2D73"/>
                          </a:solidFill>
                          <a:effectLst/>
                          <a:latin typeface="Calibri" pitchFamily="34" charset="0"/>
                          <a:ea typeface="MS PGothic" pitchFamily="34" charset="-128"/>
                        </a:rPr>
                        <a:t>cooling</a:t>
                      </a:r>
                    </a:p>
                  </a:txBody>
                  <a:tcPr marT="45723" marB="45723"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D9D9D9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4572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1200" b="0" i="0" u="none" strike="noStrike" cap="none" normalizeH="0" baseline="0" smtClean="0">
                          <a:ln>
                            <a:noFill/>
                          </a:ln>
                          <a:solidFill>
                            <a:srgbClr val="0F2D73"/>
                          </a:solidFill>
                          <a:effectLst/>
                          <a:latin typeface="Calibri" pitchFamily="34" charset="0"/>
                          <a:ea typeface="MS PGothic" pitchFamily="34" charset="-128"/>
                        </a:rPr>
                        <a:t>-45°C below amb.</a:t>
                      </a:r>
                      <a:endParaRPr kumimoji="0" lang="es-ES" sz="1200" b="0" i="0" u="none" strike="noStrike" cap="none" normalizeH="0" baseline="0" smtClean="0">
                        <a:ln>
                          <a:noFill/>
                        </a:ln>
                        <a:solidFill>
                          <a:srgbClr val="0F2D73"/>
                        </a:solidFill>
                        <a:effectLst/>
                        <a:latin typeface="Calibri" pitchFamily="34" charset="0"/>
                        <a:ea typeface="MS PGothic" pitchFamily="34" charset="-128"/>
                      </a:endParaRPr>
                    </a:p>
                  </a:txBody>
                  <a:tcPr marT="45723" marB="45723"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D9D9D9"/>
                    </a:solidFill>
                  </a:tcPr>
                </a:tc>
              </a:tr>
              <a:tr h="457165">
                <a:tc>
                  <a:txBody>
                    <a:bodyPr/>
                    <a:lstStyle/>
                    <a:p>
                      <a:pPr marL="0" marR="0" lvl="0" indent="0" algn="l" defTabSz="4572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s-ES" sz="1200" b="0" i="0" u="none" strike="noStrike" cap="none" normalizeH="0" baseline="0" smtClean="0">
                          <a:ln>
                            <a:noFill/>
                          </a:ln>
                          <a:solidFill>
                            <a:srgbClr val="0F2D73"/>
                          </a:solidFill>
                          <a:effectLst/>
                          <a:latin typeface="Calibri" pitchFamily="34" charset="0"/>
                          <a:ea typeface="MS PGothic" pitchFamily="34" charset="-128"/>
                        </a:rPr>
                        <a:t>Images size</a:t>
                      </a:r>
                    </a:p>
                  </a:txBody>
                  <a:tcPr marT="45723" marB="45723"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D9D9D9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4572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1200" b="0" i="0" u="none" strike="noStrike" cap="none" normalizeH="0" baseline="0" smtClean="0">
                          <a:ln>
                            <a:noFill/>
                          </a:ln>
                          <a:solidFill>
                            <a:srgbClr val="0F2D73"/>
                          </a:solidFill>
                          <a:effectLst/>
                          <a:latin typeface="Calibri" pitchFamily="34" charset="0"/>
                          <a:ea typeface="MS PGothic" pitchFamily="34" charset="-128"/>
                        </a:rPr>
                        <a:t>B1 = 18 Mbs</a:t>
                      </a:r>
                      <a:endParaRPr kumimoji="0" lang="es-ES" sz="1200" b="0" i="0" u="none" strike="noStrike" cap="none" normalizeH="0" baseline="0" smtClean="0">
                        <a:ln>
                          <a:noFill/>
                        </a:ln>
                        <a:solidFill>
                          <a:srgbClr val="0F2D73"/>
                        </a:solidFill>
                        <a:effectLst/>
                        <a:latin typeface="Calibri" pitchFamily="34" charset="0"/>
                        <a:ea typeface="MS PGothic" pitchFamily="34" charset="-128"/>
                      </a:endParaRPr>
                    </a:p>
                    <a:p>
                      <a:pPr marL="0" marR="0" lvl="0" indent="0" algn="l" defTabSz="4572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1200" b="0" i="0" u="none" strike="noStrike" cap="none" normalizeH="0" baseline="0" smtClean="0">
                          <a:ln>
                            <a:noFill/>
                          </a:ln>
                          <a:solidFill>
                            <a:srgbClr val="0F2D73"/>
                          </a:solidFill>
                          <a:effectLst/>
                          <a:latin typeface="Calibri" pitchFamily="34" charset="0"/>
                          <a:ea typeface="MS PGothic" pitchFamily="34" charset="-128"/>
                        </a:rPr>
                        <a:t>B2 = 4.6 Mbs</a:t>
                      </a:r>
                      <a:endParaRPr kumimoji="0" lang="es-ES" sz="1200" b="0" i="0" u="none" strike="noStrike" cap="none" normalizeH="0" baseline="0" smtClean="0">
                        <a:ln>
                          <a:noFill/>
                        </a:ln>
                        <a:solidFill>
                          <a:srgbClr val="0F2D73"/>
                        </a:solidFill>
                        <a:effectLst/>
                        <a:latin typeface="Calibri" pitchFamily="34" charset="0"/>
                        <a:ea typeface="MS PGothic" pitchFamily="34" charset="-128"/>
                      </a:endParaRPr>
                    </a:p>
                  </a:txBody>
                  <a:tcPr marT="45723" marB="45723"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D9D9D9"/>
                    </a:solidFill>
                  </a:tcPr>
                </a:tc>
              </a:tr>
              <a:tr h="457165"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1200" b="0" i="0" u="none" strike="noStrike" cap="none" normalizeH="0" baseline="0" smtClean="0">
                          <a:ln>
                            <a:noFill/>
                          </a:ln>
                          <a:solidFill>
                            <a:srgbClr val="0F2D73"/>
                          </a:solidFill>
                          <a:effectLst/>
                          <a:latin typeface="Calibri" pitchFamily="34" charset="0"/>
                          <a:ea typeface="MS PGothic" pitchFamily="34" charset="-128"/>
                        </a:rPr>
                        <a:t>Computer Interface</a:t>
                      </a:r>
                      <a:endParaRPr kumimoji="0" lang="es-ES" sz="1200" b="0" i="0" u="none" strike="noStrike" cap="none" normalizeH="0" baseline="0" smtClean="0">
                        <a:ln>
                          <a:noFill/>
                        </a:ln>
                        <a:solidFill>
                          <a:srgbClr val="0F2D73"/>
                        </a:solidFill>
                        <a:effectLst/>
                        <a:latin typeface="Calibri" pitchFamily="34" charset="0"/>
                        <a:ea typeface="MS PGothic" pitchFamily="34" charset="-128"/>
                      </a:endParaRPr>
                    </a:p>
                  </a:txBody>
                  <a:tcPr marT="45723" marB="45723"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D9D9D9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1200" b="0" i="0" u="none" strike="noStrike" cap="none" normalizeH="0" baseline="0" smtClean="0">
                          <a:ln>
                            <a:noFill/>
                          </a:ln>
                          <a:solidFill>
                            <a:srgbClr val="0F2D73"/>
                          </a:solidFill>
                          <a:effectLst/>
                          <a:latin typeface="Calibri" pitchFamily="34" charset="0"/>
                          <a:ea typeface="MS PGothic" pitchFamily="34" charset="-128"/>
                        </a:rPr>
                        <a:t>USB 2.0</a:t>
                      </a:r>
                      <a:endParaRPr kumimoji="0" lang="es-ES" sz="1200" b="0" i="0" u="none" strike="noStrike" cap="none" normalizeH="0" baseline="0" smtClean="0">
                        <a:ln>
                          <a:noFill/>
                        </a:ln>
                        <a:solidFill>
                          <a:srgbClr val="0F2D73"/>
                        </a:solidFill>
                        <a:effectLst/>
                        <a:latin typeface="Calibri" pitchFamily="34" charset="0"/>
                        <a:ea typeface="MS PGothic" pitchFamily="34" charset="-128"/>
                      </a:endParaRPr>
                    </a:p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0" lang="es-ES" sz="1200" b="0" i="0" u="none" strike="noStrike" cap="none" normalizeH="0" baseline="0" smtClean="0">
                        <a:ln>
                          <a:noFill/>
                        </a:ln>
                        <a:solidFill>
                          <a:srgbClr val="0F2D73"/>
                        </a:solidFill>
                        <a:effectLst/>
                        <a:latin typeface="Calibri" pitchFamily="34" charset="0"/>
                        <a:ea typeface="MS PGothic" pitchFamily="34" charset="-128"/>
                      </a:endParaRPr>
                    </a:p>
                  </a:txBody>
                  <a:tcPr marT="45723" marB="45723"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D9D9D9"/>
                    </a:solidFill>
                  </a:tcPr>
                </a:tc>
              </a:tr>
            </a:tbl>
          </a:graphicData>
        </a:graphic>
      </p:graphicFrame>
      <p:pic>
        <p:nvPicPr>
          <p:cNvPr id="93225" name="27 Imagen" descr="apogeeU9000.jpg"/>
          <p:cNvPicPr>
            <a:picLocks noChangeAspect="1"/>
          </p:cNvPicPr>
          <p:nvPr/>
        </p:nvPicPr>
        <p:blipFill>
          <a:blip r:embed="rId5"/>
          <a:srcRect/>
          <a:stretch>
            <a:fillRect/>
          </a:stretch>
        </p:blipFill>
        <p:spPr bwMode="auto">
          <a:xfrm>
            <a:off x="7302500" y="1452563"/>
            <a:ext cx="1524000" cy="148272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93226" name="17 Imagen" descr="FOV-CENTU.png"/>
          <p:cNvPicPr>
            <a:picLocks noChangeAspect="1"/>
          </p:cNvPicPr>
          <p:nvPr/>
        </p:nvPicPr>
        <p:blipFill>
          <a:blip r:embed="rId6"/>
          <a:srcRect/>
          <a:stretch>
            <a:fillRect/>
          </a:stretch>
        </p:blipFill>
        <p:spPr bwMode="auto">
          <a:xfrm>
            <a:off x="877888" y="4881563"/>
            <a:ext cx="1828800" cy="18288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graphicFrame>
        <p:nvGraphicFramePr>
          <p:cNvPr id="15" name="18 Tabla"/>
          <p:cNvGraphicFramePr>
            <a:graphicFrameLocks noGrp="1"/>
          </p:cNvGraphicFramePr>
          <p:nvPr/>
        </p:nvGraphicFramePr>
        <p:xfrm>
          <a:off x="3136900" y="4972050"/>
          <a:ext cx="2743200" cy="1859068"/>
        </p:xfrm>
        <a:graphic>
          <a:graphicData uri="http://schemas.openxmlformats.org/drawingml/2006/table">
            <a:tbl>
              <a:tblPr firstRow="1" bandRow="1">
                <a:tableStyleId>{073A0DAA-6AF3-43AB-8588-CEC1D06C72B9}</a:tableStyleId>
              </a:tblPr>
              <a:tblGrid>
                <a:gridCol w="1110343"/>
                <a:gridCol w="1632857"/>
              </a:tblGrid>
              <a:tr h="304718">
                <a:tc gridSpan="2">
                  <a:txBody>
                    <a:bodyPr/>
                    <a:lstStyle/>
                    <a:p>
                      <a:r>
                        <a:rPr lang="en-US" sz="1200" b="1" kern="1200" dirty="0" smtClean="0">
                          <a:solidFill>
                            <a:schemeClr val="tx1"/>
                          </a:solidFill>
                          <a:latin typeface="+mn-lt"/>
                          <a:ea typeface="+mn-ea"/>
                          <a:cs typeface="+mn-cs"/>
                        </a:rPr>
                        <a:t>hyperbolic prime focus + field corrector</a:t>
                      </a:r>
                      <a:endParaRPr lang="es-ES" sz="1200" dirty="0">
                        <a:solidFill>
                          <a:schemeClr val="tx1"/>
                        </a:solidFill>
                      </a:endParaRPr>
                    </a:p>
                  </a:txBody>
                  <a:tcPr marT="45707" marB="45707">
                    <a:solidFill>
                      <a:schemeClr val="bg1">
                        <a:lumMod val="75000"/>
                      </a:schemeClr>
                    </a:solidFill>
                  </a:tcPr>
                </a:tc>
                <a:tc hMerge="1">
                  <a:txBody>
                    <a:bodyPr/>
                    <a:lstStyle/>
                    <a:p>
                      <a:endParaRPr lang="es-ES" dirty="0"/>
                    </a:p>
                  </a:txBody>
                  <a:tcPr>
                    <a:solidFill>
                      <a:schemeClr val="bg1">
                        <a:lumMod val="85000"/>
                      </a:schemeClr>
                    </a:solidFill>
                  </a:tcPr>
                </a:tc>
              </a:tr>
              <a:tr h="274277">
                <a:tc>
                  <a:txBody>
                    <a:bodyPr/>
                    <a:lstStyle/>
                    <a:p>
                      <a:r>
                        <a:rPr lang="es-ES" sz="1200" baseline="0" dirty="0" err="1" smtClean="0"/>
                        <a:t>a</a:t>
                      </a:r>
                      <a:r>
                        <a:rPr lang="es-ES" sz="1200" dirty="0" err="1" smtClean="0"/>
                        <a:t>perture</a:t>
                      </a:r>
                      <a:endParaRPr lang="es-ES" sz="1200" dirty="0"/>
                    </a:p>
                  </a:txBody>
                  <a:tcPr marT="45707" marB="45707">
                    <a:solidFill>
                      <a:schemeClr val="bg1">
                        <a:lumMod val="8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r>
                        <a:rPr lang="es-ES" sz="1200" dirty="0" smtClean="0"/>
                        <a:t>450</a:t>
                      </a:r>
                      <a:r>
                        <a:rPr lang="es-ES" sz="1200" baseline="0" dirty="0" smtClean="0"/>
                        <a:t> mm</a:t>
                      </a:r>
                      <a:endParaRPr lang="es-ES" sz="1200" dirty="0"/>
                    </a:p>
                  </a:txBody>
                  <a:tcPr marT="45707" marB="45707">
                    <a:solidFill>
                      <a:schemeClr val="bg1">
                        <a:lumMod val="85000"/>
                      </a:schemeClr>
                    </a:solidFill>
                  </a:tcPr>
                </a:tc>
              </a:tr>
              <a:tr h="274277">
                <a:tc>
                  <a:txBody>
                    <a:bodyPr/>
                    <a:lstStyle/>
                    <a:p>
                      <a:r>
                        <a:rPr lang="es-ES" sz="1200" dirty="0" smtClean="0"/>
                        <a:t>focal </a:t>
                      </a:r>
                      <a:r>
                        <a:rPr lang="es-ES" sz="1200" dirty="0" err="1" smtClean="0"/>
                        <a:t>length</a:t>
                      </a:r>
                      <a:endParaRPr lang="es-ES" sz="1200" dirty="0"/>
                    </a:p>
                  </a:txBody>
                  <a:tcPr marT="45707" marB="45707">
                    <a:solidFill>
                      <a:schemeClr val="bg1">
                        <a:lumMod val="8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r>
                        <a:rPr lang="es-ES" sz="1200" dirty="0" smtClean="0"/>
                        <a:t>1.260 mm</a:t>
                      </a:r>
                      <a:endParaRPr lang="es-ES" sz="1200" dirty="0"/>
                    </a:p>
                  </a:txBody>
                  <a:tcPr marT="45707" marB="45707">
                    <a:solidFill>
                      <a:schemeClr val="bg1">
                        <a:lumMod val="85000"/>
                      </a:schemeClr>
                    </a:solidFill>
                  </a:tcPr>
                </a:tc>
              </a:tr>
              <a:tr h="274277">
                <a:tc>
                  <a:txBody>
                    <a:bodyPr/>
                    <a:lstStyle/>
                    <a:p>
                      <a:r>
                        <a:rPr lang="es-ES" sz="1200" dirty="0" smtClean="0"/>
                        <a:t>f/R</a:t>
                      </a:r>
                      <a:endParaRPr lang="es-ES" sz="1200" dirty="0"/>
                    </a:p>
                  </a:txBody>
                  <a:tcPr marT="45707" marB="45707">
                    <a:solidFill>
                      <a:schemeClr val="bg1">
                        <a:lumMod val="8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r>
                        <a:rPr lang="es-ES" sz="1200" dirty="0" smtClean="0"/>
                        <a:t>2.8</a:t>
                      </a:r>
                      <a:endParaRPr lang="es-ES" sz="1200" dirty="0"/>
                    </a:p>
                  </a:txBody>
                  <a:tcPr marT="45707" marB="45707">
                    <a:solidFill>
                      <a:schemeClr val="bg1">
                        <a:lumMod val="85000"/>
                      </a:schemeClr>
                    </a:solidFill>
                  </a:tcPr>
                </a:tc>
              </a:tr>
              <a:tr h="274277">
                <a:tc>
                  <a:txBody>
                    <a:bodyPr/>
                    <a:lstStyle/>
                    <a:p>
                      <a:r>
                        <a:rPr lang="es-ES" sz="1200" dirty="0" smtClean="0"/>
                        <a:t>FOV</a:t>
                      </a:r>
                      <a:endParaRPr lang="es-ES" sz="1200" dirty="0"/>
                    </a:p>
                  </a:txBody>
                  <a:tcPr marT="45707" marB="45707">
                    <a:solidFill>
                      <a:schemeClr val="bg1">
                        <a:lumMod val="8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r>
                        <a:rPr lang="es-ES" sz="1200" baseline="0" dirty="0" smtClean="0"/>
                        <a:t>100 x 100 </a:t>
                      </a:r>
                      <a:r>
                        <a:rPr lang="es-ES" sz="1200" baseline="0" dirty="0" err="1" smtClean="0"/>
                        <a:t>arcmin</a:t>
                      </a:r>
                      <a:endParaRPr lang="es-ES" sz="1200" dirty="0"/>
                    </a:p>
                  </a:txBody>
                  <a:tcPr marT="45707" marB="45707">
                    <a:solidFill>
                      <a:schemeClr val="bg1">
                        <a:lumMod val="85000"/>
                      </a:schemeClr>
                    </a:solidFill>
                  </a:tcPr>
                </a:tc>
              </a:tr>
              <a:tr h="457139">
                <a:tc>
                  <a:txBody>
                    <a:bodyPr/>
                    <a:lstStyle/>
                    <a:p>
                      <a:r>
                        <a:rPr lang="es-ES" sz="1200" dirty="0" err="1" smtClean="0"/>
                        <a:t>resolution</a:t>
                      </a:r>
                      <a:endParaRPr lang="es-ES" sz="1200" dirty="0"/>
                    </a:p>
                  </a:txBody>
                  <a:tcPr marT="45707" marB="45707">
                    <a:solidFill>
                      <a:schemeClr val="bg1">
                        <a:lumMod val="8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r>
                        <a:rPr lang="en-US" sz="1200" kern="1200" dirty="0" smtClean="0">
                          <a:solidFill>
                            <a:schemeClr val="dk1"/>
                          </a:solidFill>
                          <a:latin typeface="+mn-lt"/>
                          <a:ea typeface="+mn-ea"/>
                          <a:cs typeface="+mn-cs"/>
                        </a:rPr>
                        <a:t>B1 = 1.96  </a:t>
                      </a:r>
                      <a:r>
                        <a:rPr lang="en-US" sz="1200" kern="1200" dirty="0" err="1" smtClean="0">
                          <a:solidFill>
                            <a:schemeClr val="dk1"/>
                          </a:solidFill>
                          <a:latin typeface="+mn-lt"/>
                          <a:ea typeface="+mn-ea"/>
                          <a:cs typeface="+mn-cs"/>
                        </a:rPr>
                        <a:t>arcsc</a:t>
                      </a:r>
                      <a:r>
                        <a:rPr lang="en-US" sz="1200" kern="1200" dirty="0" smtClean="0">
                          <a:solidFill>
                            <a:schemeClr val="dk1"/>
                          </a:solidFill>
                          <a:latin typeface="+mn-lt"/>
                          <a:ea typeface="+mn-ea"/>
                          <a:cs typeface="+mn-cs"/>
                        </a:rPr>
                        <a:t>/pix</a:t>
                      </a:r>
                      <a:endParaRPr lang="es-ES" sz="1200" kern="1200" dirty="0" smtClean="0">
                        <a:solidFill>
                          <a:schemeClr val="dk1"/>
                        </a:solidFill>
                        <a:latin typeface="+mn-lt"/>
                        <a:ea typeface="+mn-ea"/>
                        <a:cs typeface="+mn-cs"/>
                      </a:endParaRPr>
                    </a:p>
                    <a:p>
                      <a:r>
                        <a:rPr lang="en-US" sz="1200" kern="1200" dirty="0" smtClean="0">
                          <a:solidFill>
                            <a:schemeClr val="dk1"/>
                          </a:solidFill>
                          <a:latin typeface="+mn-lt"/>
                          <a:ea typeface="+mn-ea"/>
                          <a:cs typeface="+mn-cs"/>
                        </a:rPr>
                        <a:t>B2 = 3.92    </a:t>
                      </a:r>
                      <a:r>
                        <a:rPr lang="en-US" sz="1200" kern="1200" dirty="0" err="1" smtClean="0">
                          <a:solidFill>
                            <a:schemeClr val="dk1"/>
                          </a:solidFill>
                          <a:latin typeface="+mn-lt"/>
                          <a:ea typeface="+mn-ea"/>
                          <a:cs typeface="+mn-cs"/>
                        </a:rPr>
                        <a:t>arcsc</a:t>
                      </a:r>
                      <a:r>
                        <a:rPr lang="en-US" sz="1200" kern="1200" dirty="0" smtClean="0">
                          <a:solidFill>
                            <a:schemeClr val="dk1"/>
                          </a:solidFill>
                          <a:latin typeface="+mn-lt"/>
                          <a:ea typeface="+mn-ea"/>
                          <a:cs typeface="+mn-cs"/>
                        </a:rPr>
                        <a:t>/pix</a:t>
                      </a:r>
                      <a:endParaRPr lang="es-ES" sz="1200" dirty="0"/>
                    </a:p>
                  </a:txBody>
                  <a:tcPr marT="45707" marB="45707">
                    <a:solidFill>
                      <a:schemeClr val="bg1">
                        <a:lumMod val="85000"/>
                      </a:schemeClr>
                    </a:solidFill>
                  </a:tcPr>
                </a:tc>
              </a:tr>
            </a:tbl>
          </a:graphicData>
        </a:graphic>
      </p:graphicFrame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4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4210" name="Title 2"/>
          <p:cNvSpPr>
            <a:spLocks noGrp="1"/>
          </p:cNvSpPr>
          <p:nvPr>
            <p:ph type="title"/>
          </p:nvPr>
        </p:nvSpPr>
        <p:spPr>
          <a:xfrm>
            <a:off x="871538" y="301625"/>
            <a:ext cx="6346825" cy="620713"/>
          </a:xfrm>
        </p:spPr>
        <p:txBody>
          <a:bodyPr/>
          <a:lstStyle/>
          <a:p>
            <a:r>
              <a:rPr lang="es-ES" altLang="en-US" smtClean="0">
                <a:latin typeface="Verdana" pitchFamily="34" charset="0"/>
              </a:rPr>
              <a:t>DEIMOS Sky Survey, Sensors</a:t>
            </a:r>
          </a:p>
        </p:txBody>
      </p:sp>
      <p:pic>
        <p:nvPicPr>
          <p:cNvPr id="94211" name="52 Imagen" descr="DeSS.png"/>
          <p:cNvPicPr>
            <a:picLocks noChangeAspect="1"/>
          </p:cNvPicPr>
          <p:nvPr/>
        </p:nvPicPr>
        <p:blipFill>
          <a:blip r:embed="rId2"/>
          <a:srcRect/>
          <a:stretch>
            <a:fillRect/>
          </a:stretch>
        </p:blipFill>
        <p:spPr bwMode="auto">
          <a:xfrm>
            <a:off x="3648075" y="2232025"/>
            <a:ext cx="1905000" cy="269875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94212" name="53 Imagen" descr="tracker1.PNG"/>
          <p:cNvPicPr>
            <a:picLocks noChangeAspect="1"/>
          </p:cNvPicPr>
          <p:nvPr/>
        </p:nvPicPr>
        <p:blipFill>
          <a:blip r:embed="rId3"/>
          <a:srcRect/>
          <a:stretch>
            <a:fillRect/>
          </a:stretch>
        </p:blipFill>
        <p:spPr bwMode="auto">
          <a:xfrm>
            <a:off x="309563" y="2089150"/>
            <a:ext cx="2813050" cy="22860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94213" name="23 Imagen" descr="tracker1-system.png"/>
          <p:cNvPicPr>
            <a:picLocks noChangeAspect="1"/>
          </p:cNvPicPr>
          <p:nvPr/>
        </p:nvPicPr>
        <p:blipFill>
          <a:blip r:embed="rId4"/>
          <a:srcRect/>
          <a:stretch>
            <a:fillRect/>
          </a:stretch>
        </p:blipFill>
        <p:spPr bwMode="auto">
          <a:xfrm>
            <a:off x="3209925" y="1323975"/>
            <a:ext cx="3540125" cy="11557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94214" name="24 CuadroTexto"/>
          <p:cNvSpPr txBox="1">
            <a:spLocks noChangeArrowheads="1"/>
          </p:cNvSpPr>
          <p:nvPr/>
        </p:nvSpPr>
        <p:spPr bwMode="auto">
          <a:xfrm>
            <a:off x="528638" y="654050"/>
            <a:ext cx="1676400" cy="32385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>
            <a:spAutoFit/>
          </a:bodyPr>
          <a:lstStyle/>
          <a:p>
            <a:pPr eaLnBrk="1" hangingPunct="1"/>
            <a:r>
              <a:rPr lang="es-ES" altLang="en-US" sz="1500" b="1" u="sng"/>
              <a:t>TRACKER1</a:t>
            </a:r>
          </a:p>
        </p:txBody>
      </p:sp>
      <p:sp>
        <p:nvSpPr>
          <p:cNvPr id="94215" name="25 CuadroTexto"/>
          <p:cNvSpPr txBox="1">
            <a:spLocks noChangeArrowheads="1"/>
          </p:cNvSpPr>
          <p:nvPr/>
        </p:nvSpPr>
        <p:spPr bwMode="auto">
          <a:xfrm>
            <a:off x="604838" y="1111250"/>
            <a:ext cx="1447800" cy="32385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>
            <a:spAutoFit/>
          </a:bodyPr>
          <a:lstStyle/>
          <a:p>
            <a:pPr eaLnBrk="1" hangingPunct="1"/>
            <a:r>
              <a:rPr lang="es-ES" altLang="en-US" sz="1500">
                <a:solidFill>
                  <a:srgbClr val="FF0000"/>
                </a:solidFill>
              </a:rPr>
              <a:t>Tracking</a:t>
            </a:r>
          </a:p>
        </p:txBody>
      </p:sp>
      <p:sp>
        <p:nvSpPr>
          <p:cNvPr id="94216" name="27 CuadroTexto"/>
          <p:cNvSpPr txBox="1">
            <a:spLocks noChangeArrowheads="1"/>
          </p:cNvSpPr>
          <p:nvPr/>
        </p:nvSpPr>
        <p:spPr bwMode="auto">
          <a:xfrm>
            <a:off x="985838" y="1416050"/>
            <a:ext cx="609600" cy="32385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>
            <a:spAutoFit/>
          </a:bodyPr>
          <a:lstStyle/>
          <a:p>
            <a:pPr eaLnBrk="1" hangingPunct="1"/>
            <a:r>
              <a:rPr lang="es-ES" altLang="en-US" sz="1500"/>
              <a:t>NEO</a:t>
            </a:r>
          </a:p>
        </p:txBody>
      </p:sp>
      <p:sp>
        <p:nvSpPr>
          <p:cNvPr id="94217" name="28 CuadroTexto"/>
          <p:cNvSpPr txBox="1">
            <a:spLocks noChangeArrowheads="1"/>
          </p:cNvSpPr>
          <p:nvPr/>
        </p:nvSpPr>
        <p:spPr bwMode="auto">
          <a:xfrm>
            <a:off x="985838" y="1720850"/>
            <a:ext cx="2057400" cy="32385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>
            <a:spAutoFit/>
          </a:bodyPr>
          <a:lstStyle/>
          <a:p>
            <a:pPr eaLnBrk="1" hangingPunct="1"/>
            <a:r>
              <a:rPr lang="es-ES" altLang="en-US" sz="1500"/>
              <a:t>GEO – High MEO</a:t>
            </a:r>
          </a:p>
        </p:txBody>
      </p:sp>
      <p:pic>
        <p:nvPicPr>
          <p:cNvPr id="94218" name="30 Imagen" descr="GEOccd.PNG"/>
          <p:cNvPicPr>
            <a:picLocks noChangeAspect="1"/>
          </p:cNvPicPr>
          <p:nvPr/>
        </p:nvPicPr>
        <p:blipFill>
          <a:blip r:embed="rId5"/>
          <a:srcRect/>
          <a:stretch>
            <a:fillRect/>
          </a:stretch>
        </p:blipFill>
        <p:spPr bwMode="auto">
          <a:xfrm>
            <a:off x="7054850" y="1327150"/>
            <a:ext cx="1806575" cy="177165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94219" name="31 Imagen" descr="FOV-TRACKER.png"/>
          <p:cNvPicPr>
            <a:picLocks noChangeAspect="1"/>
          </p:cNvPicPr>
          <p:nvPr/>
        </p:nvPicPr>
        <p:blipFill>
          <a:blip r:embed="rId6"/>
          <a:srcRect/>
          <a:stretch>
            <a:fillRect/>
          </a:stretch>
        </p:blipFill>
        <p:spPr bwMode="auto">
          <a:xfrm>
            <a:off x="600075" y="4832350"/>
            <a:ext cx="1676400" cy="174148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graphicFrame>
        <p:nvGraphicFramePr>
          <p:cNvPr id="14" name="32 Tabla"/>
          <p:cNvGraphicFramePr>
            <a:graphicFrameLocks noGrp="1"/>
          </p:cNvGraphicFramePr>
          <p:nvPr/>
        </p:nvGraphicFramePr>
        <p:xfrm>
          <a:off x="3048000" y="4999038"/>
          <a:ext cx="2743200" cy="1859068"/>
        </p:xfrm>
        <a:graphic>
          <a:graphicData uri="http://schemas.openxmlformats.org/drawingml/2006/table">
            <a:tbl>
              <a:tblPr firstRow="1" bandRow="1">
                <a:tableStyleId>{073A0DAA-6AF3-43AB-8588-CEC1D06C72B9}</a:tableStyleId>
              </a:tblPr>
              <a:tblGrid>
                <a:gridCol w="1110343"/>
                <a:gridCol w="1632857"/>
              </a:tblGrid>
              <a:tr h="304718">
                <a:tc gridSpan="2">
                  <a:txBody>
                    <a:bodyPr/>
                    <a:lstStyle/>
                    <a:p>
                      <a:r>
                        <a:rPr lang="en-US" sz="1200" b="1" kern="1200" dirty="0" smtClean="0">
                          <a:solidFill>
                            <a:schemeClr val="tx1"/>
                          </a:solidFill>
                          <a:latin typeface="+mn-lt"/>
                          <a:ea typeface="+mn-ea"/>
                          <a:cs typeface="+mn-cs"/>
                        </a:rPr>
                        <a:t>             Schmidt-</a:t>
                      </a:r>
                      <a:r>
                        <a:rPr lang="en-US" sz="1200" b="1" kern="1200" dirty="0" err="1" smtClean="0">
                          <a:solidFill>
                            <a:schemeClr val="tx1"/>
                          </a:solidFill>
                          <a:latin typeface="+mn-lt"/>
                          <a:ea typeface="+mn-ea"/>
                          <a:cs typeface="+mn-cs"/>
                        </a:rPr>
                        <a:t>Cassegrain</a:t>
                      </a:r>
                      <a:r>
                        <a:rPr lang="en-US" sz="1200" b="1" kern="1200" dirty="0" smtClean="0">
                          <a:solidFill>
                            <a:schemeClr val="tx1"/>
                          </a:solidFill>
                          <a:latin typeface="+mn-lt"/>
                          <a:ea typeface="+mn-ea"/>
                          <a:cs typeface="+mn-cs"/>
                        </a:rPr>
                        <a:t> </a:t>
                      </a:r>
                      <a:endParaRPr lang="es-ES" sz="1200" dirty="0">
                        <a:solidFill>
                          <a:schemeClr val="tx1"/>
                        </a:solidFill>
                      </a:endParaRPr>
                    </a:p>
                  </a:txBody>
                  <a:tcPr marT="45707" marB="45707">
                    <a:solidFill>
                      <a:schemeClr val="bg1">
                        <a:lumMod val="75000"/>
                      </a:schemeClr>
                    </a:solidFill>
                  </a:tcPr>
                </a:tc>
                <a:tc hMerge="1">
                  <a:txBody>
                    <a:bodyPr/>
                    <a:lstStyle/>
                    <a:p>
                      <a:endParaRPr lang="es-ES" dirty="0"/>
                    </a:p>
                  </a:txBody>
                  <a:tcPr>
                    <a:solidFill>
                      <a:schemeClr val="bg1">
                        <a:lumMod val="85000"/>
                      </a:schemeClr>
                    </a:solidFill>
                  </a:tcPr>
                </a:tc>
              </a:tr>
              <a:tr h="274277">
                <a:tc>
                  <a:txBody>
                    <a:bodyPr/>
                    <a:lstStyle/>
                    <a:p>
                      <a:r>
                        <a:rPr lang="es-ES" sz="1200" baseline="0" dirty="0" err="1" smtClean="0"/>
                        <a:t>a</a:t>
                      </a:r>
                      <a:r>
                        <a:rPr lang="es-ES" sz="1200" dirty="0" err="1" smtClean="0"/>
                        <a:t>perture</a:t>
                      </a:r>
                      <a:endParaRPr lang="es-ES" sz="1200" dirty="0"/>
                    </a:p>
                  </a:txBody>
                  <a:tcPr marT="45707" marB="45707">
                    <a:solidFill>
                      <a:schemeClr val="bg1">
                        <a:lumMod val="8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r>
                        <a:rPr lang="es-ES" sz="1200" dirty="0" smtClean="0"/>
                        <a:t>400</a:t>
                      </a:r>
                      <a:r>
                        <a:rPr lang="es-ES" sz="1200" baseline="0" dirty="0" smtClean="0"/>
                        <a:t> mm</a:t>
                      </a:r>
                      <a:endParaRPr lang="es-ES" sz="1200" dirty="0"/>
                    </a:p>
                  </a:txBody>
                  <a:tcPr marT="45707" marB="45707">
                    <a:solidFill>
                      <a:schemeClr val="bg1">
                        <a:lumMod val="85000"/>
                      </a:schemeClr>
                    </a:solidFill>
                  </a:tcPr>
                </a:tc>
              </a:tr>
              <a:tr h="274277">
                <a:tc>
                  <a:txBody>
                    <a:bodyPr/>
                    <a:lstStyle/>
                    <a:p>
                      <a:r>
                        <a:rPr lang="es-ES" sz="1200" dirty="0" smtClean="0"/>
                        <a:t>focal </a:t>
                      </a:r>
                      <a:r>
                        <a:rPr lang="es-ES" sz="1200" dirty="0" err="1" smtClean="0"/>
                        <a:t>length</a:t>
                      </a:r>
                      <a:endParaRPr lang="es-ES" sz="1200" dirty="0"/>
                    </a:p>
                  </a:txBody>
                  <a:tcPr marT="45707" marB="45707">
                    <a:solidFill>
                      <a:schemeClr val="bg1">
                        <a:lumMod val="8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r>
                        <a:rPr lang="es-ES" sz="1200" dirty="0" smtClean="0"/>
                        <a:t>4.000 mm</a:t>
                      </a:r>
                      <a:endParaRPr lang="es-ES" sz="1200" dirty="0"/>
                    </a:p>
                  </a:txBody>
                  <a:tcPr marT="45707" marB="45707">
                    <a:solidFill>
                      <a:schemeClr val="bg1">
                        <a:lumMod val="85000"/>
                      </a:schemeClr>
                    </a:solidFill>
                  </a:tcPr>
                </a:tc>
              </a:tr>
              <a:tr h="274277">
                <a:tc>
                  <a:txBody>
                    <a:bodyPr/>
                    <a:lstStyle/>
                    <a:p>
                      <a:r>
                        <a:rPr lang="es-ES" sz="1200" dirty="0" smtClean="0"/>
                        <a:t>f/R</a:t>
                      </a:r>
                      <a:endParaRPr lang="es-ES" sz="1200" dirty="0"/>
                    </a:p>
                  </a:txBody>
                  <a:tcPr marT="45707" marB="45707">
                    <a:solidFill>
                      <a:schemeClr val="bg1">
                        <a:lumMod val="8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r>
                        <a:rPr lang="es-ES" sz="1200" dirty="0" smtClean="0"/>
                        <a:t>10</a:t>
                      </a:r>
                      <a:endParaRPr lang="es-ES" sz="1200" dirty="0"/>
                    </a:p>
                  </a:txBody>
                  <a:tcPr marT="45707" marB="45707">
                    <a:solidFill>
                      <a:schemeClr val="bg1">
                        <a:lumMod val="85000"/>
                      </a:schemeClr>
                    </a:solidFill>
                  </a:tcPr>
                </a:tc>
              </a:tr>
              <a:tr h="274277">
                <a:tc>
                  <a:txBody>
                    <a:bodyPr/>
                    <a:lstStyle/>
                    <a:p>
                      <a:r>
                        <a:rPr lang="es-ES" sz="1200" dirty="0" smtClean="0"/>
                        <a:t>FOV</a:t>
                      </a:r>
                      <a:endParaRPr lang="es-ES" sz="1200" dirty="0"/>
                    </a:p>
                  </a:txBody>
                  <a:tcPr marT="45707" marB="45707">
                    <a:solidFill>
                      <a:schemeClr val="bg1">
                        <a:lumMod val="8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r>
                        <a:rPr lang="es-ES" sz="1200" baseline="0" dirty="0" smtClean="0"/>
                        <a:t>20 x 20 </a:t>
                      </a:r>
                      <a:r>
                        <a:rPr lang="es-ES" sz="1200" baseline="0" dirty="0" err="1" smtClean="0"/>
                        <a:t>arcmin</a:t>
                      </a:r>
                      <a:endParaRPr lang="es-ES" sz="1200" dirty="0"/>
                    </a:p>
                  </a:txBody>
                  <a:tcPr marT="45707" marB="45707">
                    <a:solidFill>
                      <a:schemeClr val="bg1">
                        <a:lumMod val="85000"/>
                      </a:schemeClr>
                    </a:solidFill>
                  </a:tcPr>
                </a:tc>
              </a:tr>
              <a:tr h="457138">
                <a:tc>
                  <a:txBody>
                    <a:bodyPr/>
                    <a:lstStyle/>
                    <a:p>
                      <a:r>
                        <a:rPr lang="es-ES" sz="1200" dirty="0" err="1" smtClean="0"/>
                        <a:t>resolution</a:t>
                      </a:r>
                      <a:endParaRPr lang="es-ES" sz="1200" dirty="0"/>
                    </a:p>
                  </a:txBody>
                  <a:tcPr marT="45707" marB="45707">
                    <a:solidFill>
                      <a:schemeClr val="bg1">
                        <a:lumMod val="8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r>
                        <a:rPr lang="en-US" sz="1200" kern="1200" dirty="0" smtClean="0">
                          <a:solidFill>
                            <a:schemeClr val="dk1"/>
                          </a:solidFill>
                          <a:latin typeface="+mn-lt"/>
                          <a:ea typeface="+mn-ea"/>
                          <a:cs typeface="+mn-cs"/>
                        </a:rPr>
                        <a:t>B1 = 1.27 </a:t>
                      </a:r>
                      <a:r>
                        <a:rPr lang="en-US" sz="1200" kern="1200" dirty="0" err="1" smtClean="0">
                          <a:solidFill>
                            <a:schemeClr val="dk1"/>
                          </a:solidFill>
                          <a:latin typeface="+mn-lt"/>
                          <a:ea typeface="+mn-ea"/>
                          <a:cs typeface="+mn-cs"/>
                        </a:rPr>
                        <a:t>arcsc</a:t>
                      </a:r>
                      <a:r>
                        <a:rPr lang="en-US" sz="1200" kern="1200" dirty="0" smtClean="0">
                          <a:solidFill>
                            <a:schemeClr val="dk1"/>
                          </a:solidFill>
                          <a:latin typeface="+mn-lt"/>
                          <a:ea typeface="+mn-ea"/>
                          <a:cs typeface="+mn-cs"/>
                        </a:rPr>
                        <a:t>/pix  </a:t>
                      </a:r>
                      <a:endParaRPr lang="es-ES" sz="1200" kern="1200" dirty="0" smtClean="0">
                        <a:solidFill>
                          <a:schemeClr val="dk1"/>
                        </a:solidFill>
                        <a:latin typeface="+mn-lt"/>
                        <a:ea typeface="+mn-ea"/>
                        <a:cs typeface="+mn-cs"/>
                      </a:endParaRPr>
                    </a:p>
                    <a:p>
                      <a:r>
                        <a:rPr lang="en-US" sz="1200" kern="1200" dirty="0" smtClean="0">
                          <a:solidFill>
                            <a:schemeClr val="dk1"/>
                          </a:solidFill>
                          <a:latin typeface="+mn-lt"/>
                          <a:ea typeface="+mn-ea"/>
                          <a:cs typeface="+mn-cs"/>
                        </a:rPr>
                        <a:t>B2 = 2.54    </a:t>
                      </a:r>
                      <a:r>
                        <a:rPr lang="en-US" sz="1200" kern="1200" dirty="0" err="1" smtClean="0">
                          <a:solidFill>
                            <a:schemeClr val="dk1"/>
                          </a:solidFill>
                          <a:latin typeface="+mn-lt"/>
                          <a:ea typeface="+mn-ea"/>
                          <a:cs typeface="+mn-cs"/>
                        </a:rPr>
                        <a:t>arcsc</a:t>
                      </a:r>
                      <a:r>
                        <a:rPr lang="en-US" sz="1200" kern="1200" dirty="0" smtClean="0">
                          <a:solidFill>
                            <a:schemeClr val="dk1"/>
                          </a:solidFill>
                          <a:latin typeface="+mn-lt"/>
                          <a:ea typeface="+mn-ea"/>
                          <a:cs typeface="+mn-cs"/>
                        </a:rPr>
                        <a:t>/pix </a:t>
                      </a:r>
                      <a:endParaRPr lang="es-ES" sz="1200" dirty="0"/>
                    </a:p>
                  </a:txBody>
                  <a:tcPr marT="45707" marB="45707">
                    <a:solidFill>
                      <a:schemeClr val="bg1">
                        <a:lumMod val="85000"/>
                      </a:schemeClr>
                    </a:solidFill>
                  </a:tcPr>
                </a:tc>
              </a:tr>
            </a:tbl>
          </a:graphicData>
        </a:graphic>
      </p:graphicFrame>
      <p:graphicFrame>
        <p:nvGraphicFramePr>
          <p:cNvPr id="15" name="33 Tabla"/>
          <p:cNvGraphicFramePr>
            <a:graphicFrameLocks noGrp="1"/>
          </p:cNvGraphicFramePr>
          <p:nvPr/>
        </p:nvGraphicFramePr>
        <p:xfrm>
          <a:off x="6096000" y="3444875"/>
          <a:ext cx="2743200" cy="3414714"/>
        </p:xfrm>
        <a:graphic>
          <a:graphicData uri="http://schemas.openxmlformats.org/drawingml/2006/table">
            <a:tbl>
              <a:tblPr/>
              <a:tblGrid>
                <a:gridCol w="1109663"/>
                <a:gridCol w="1633537"/>
              </a:tblGrid>
              <a:tr h="304800">
                <a:tc gridSpan="2">
                  <a:txBody>
                    <a:bodyPr/>
                    <a:lstStyle/>
                    <a:p>
                      <a:pPr marL="0" marR="0" lvl="0" indent="0" algn="l" defTabSz="4572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1200" b="1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Calibri" pitchFamily="34" charset="0"/>
                          <a:ea typeface="MS PGothic" pitchFamily="34" charset="-128"/>
                        </a:rPr>
                        <a:t>                  CCD Sbig 1001 E</a:t>
                      </a:r>
                      <a:endParaRPr kumimoji="0" lang="es-ES" sz="1200" b="1" i="0" u="none" strike="noStrike" cap="none" normalizeH="0" baseline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Calibri" pitchFamily="34" charset="0"/>
                        <a:ea typeface="MS PGothic" pitchFamily="34" charset="-128"/>
                      </a:endParaRPr>
                    </a:p>
                  </a:txBody>
                  <a:tcPr marT="45711" marB="45711"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381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BFBFBF"/>
                    </a:solidFill>
                  </a:tcPr>
                </a:tc>
                <a:tc hMerge="1">
                  <a:txBody>
                    <a:bodyPr/>
                    <a:lstStyle/>
                    <a:p>
                      <a:endParaRPr lang="es-ES"/>
                    </a:p>
                  </a:txBody>
                  <a:tcPr/>
                </a:tc>
              </a:tr>
              <a:tr h="457200">
                <a:tc>
                  <a:txBody>
                    <a:bodyPr/>
                    <a:lstStyle/>
                    <a:p>
                      <a:pPr marL="0" marR="0" lvl="0" indent="0" algn="l" defTabSz="4572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1200" b="0" i="0" u="none" strike="noStrike" cap="none" normalizeH="0" baseline="0" smtClean="0">
                          <a:ln>
                            <a:noFill/>
                          </a:ln>
                          <a:solidFill>
                            <a:srgbClr val="0F2D73"/>
                          </a:solidFill>
                          <a:effectLst/>
                          <a:latin typeface="Calibri" pitchFamily="34" charset="0"/>
                          <a:ea typeface="MS PGothic" pitchFamily="34" charset="-128"/>
                        </a:rPr>
                        <a:t>Imaging CCD Chip</a:t>
                      </a:r>
                      <a:endParaRPr kumimoji="0" lang="es-ES" sz="1200" b="0" i="0" u="none" strike="noStrike" cap="none" normalizeH="0" baseline="0" smtClean="0">
                        <a:ln>
                          <a:noFill/>
                        </a:ln>
                        <a:solidFill>
                          <a:srgbClr val="0F2D73"/>
                        </a:solidFill>
                        <a:effectLst/>
                        <a:latin typeface="Calibri" pitchFamily="34" charset="0"/>
                        <a:ea typeface="MS PGothic" pitchFamily="34" charset="-128"/>
                      </a:endParaRPr>
                    </a:p>
                  </a:txBody>
                  <a:tcPr marT="45711" marB="45711"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381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D9D9D9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4572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GB" sz="1200" b="0" i="0" u="none" strike="noStrike" cap="none" normalizeH="0" baseline="0" smtClean="0">
                          <a:ln>
                            <a:noFill/>
                          </a:ln>
                          <a:solidFill>
                            <a:srgbClr val="0F2D73"/>
                          </a:solidFill>
                          <a:effectLst/>
                          <a:latin typeface="Calibri" pitchFamily="34" charset="0"/>
                          <a:ea typeface="MS PGothic" pitchFamily="34" charset="-128"/>
                        </a:rPr>
                        <a:t>Kodak  KAF-1001E front-illuminated </a:t>
                      </a:r>
                      <a:r>
                        <a:rPr kumimoji="0" lang="en-US" sz="1200" b="0" i="0" u="none" strike="noStrike" cap="none" normalizeH="0" baseline="0" smtClean="0">
                          <a:ln>
                            <a:noFill/>
                          </a:ln>
                          <a:solidFill>
                            <a:srgbClr val="0F2D73"/>
                          </a:solidFill>
                          <a:effectLst/>
                          <a:latin typeface="Calibri" pitchFamily="34" charset="0"/>
                          <a:ea typeface="MS PGothic" pitchFamily="34" charset="-128"/>
                        </a:rPr>
                        <a:t>grd. 2</a:t>
                      </a:r>
                      <a:endParaRPr kumimoji="0" lang="es-ES" sz="1200" b="0" i="0" u="none" strike="noStrike" cap="none" normalizeH="0" baseline="0" smtClean="0">
                        <a:ln>
                          <a:noFill/>
                        </a:ln>
                        <a:solidFill>
                          <a:srgbClr val="0F2D73"/>
                        </a:solidFill>
                        <a:effectLst/>
                        <a:latin typeface="Calibri" pitchFamily="34" charset="0"/>
                        <a:ea typeface="MS PGothic" pitchFamily="34" charset="-128"/>
                      </a:endParaRPr>
                    </a:p>
                  </a:txBody>
                  <a:tcPr marT="45711" marB="45711"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381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D9D9D9"/>
                    </a:solidFill>
                  </a:tcPr>
                </a:tc>
              </a:tr>
              <a:tr h="274638">
                <a:tc>
                  <a:txBody>
                    <a:bodyPr/>
                    <a:lstStyle/>
                    <a:p>
                      <a:pPr marL="0" marR="0" lvl="0" indent="0" algn="l" defTabSz="4572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s-ES" sz="1200" b="0" i="0" u="none" strike="noStrike" cap="none" normalizeH="0" baseline="0" smtClean="0">
                          <a:ln>
                            <a:noFill/>
                          </a:ln>
                          <a:solidFill>
                            <a:srgbClr val="0F2D73"/>
                          </a:solidFill>
                          <a:effectLst/>
                          <a:latin typeface="Calibri" pitchFamily="34" charset="0"/>
                          <a:ea typeface="MS PGothic" pitchFamily="34" charset="-128"/>
                        </a:rPr>
                        <a:t>CCD array</a:t>
                      </a:r>
                    </a:p>
                  </a:txBody>
                  <a:tcPr marT="45711" marB="45711"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D9D9D9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4572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s-ES" sz="1200" b="0" i="0" u="none" strike="noStrike" cap="none" normalizeH="0" baseline="0" smtClean="0">
                          <a:ln>
                            <a:noFill/>
                          </a:ln>
                          <a:solidFill>
                            <a:srgbClr val="0F2D73"/>
                          </a:solidFill>
                          <a:effectLst/>
                          <a:latin typeface="Calibri" pitchFamily="34" charset="0"/>
                          <a:ea typeface="MS PGothic" pitchFamily="34" charset="-128"/>
                        </a:rPr>
                        <a:t>1024 x 1024 pix</a:t>
                      </a:r>
                    </a:p>
                  </a:txBody>
                  <a:tcPr marT="45711" marB="45711"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D9D9D9"/>
                    </a:solidFill>
                  </a:tcPr>
                </a:tc>
              </a:tr>
              <a:tr h="457200">
                <a:tc>
                  <a:txBody>
                    <a:bodyPr/>
                    <a:lstStyle/>
                    <a:p>
                      <a:pPr marL="0" marR="0" lvl="0" indent="0" algn="l" defTabSz="4572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s-ES" sz="1200" b="0" i="0" u="none" strike="noStrike" cap="none" normalizeH="0" baseline="0" smtClean="0">
                          <a:ln>
                            <a:noFill/>
                          </a:ln>
                          <a:solidFill>
                            <a:srgbClr val="0F2D73"/>
                          </a:solidFill>
                          <a:effectLst/>
                          <a:latin typeface="Calibri" pitchFamily="34" charset="0"/>
                          <a:ea typeface="MS PGothic" pitchFamily="34" charset="-128"/>
                        </a:rPr>
                        <a:t>readout time</a:t>
                      </a:r>
                    </a:p>
                  </a:txBody>
                  <a:tcPr marT="45711" marB="45711"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D9D9D9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4572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1200" b="0" i="0" u="none" strike="noStrike" cap="none" normalizeH="0" baseline="0" smtClean="0">
                          <a:ln>
                            <a:noFill/>
                          </a:ln>
                          <a:solidFill>
                            <a:srgbClr val="0F2D73"/>
                          </a:solidFill>
                          <a:effectLst/>
                          <a:latin typeface="Calibri" pitchFamily="34" charset="0"/>
                          <a:ea typeface="MS PGothic" pitchFamily="34" charset="-128"/>
                        </a:rPr>
                        <a:t>B1 = 9 scnd</a:t>
                      </a:r>
                      <a:endParaRPr kumimoji="0" lang="es-ES" sz="1200" b="0" i="0" u="none" strike="noStrike" cap="none" normalizeH="0" baseline="0" smtClean="0">
                        <a:ln>
                          <a:noFill/>
                        </a:ln>
                        <a:solidFill>
                          <a:srgbClr val="0F2D73"/>
                        </a:solidFill>
                        <a:effectLst/>
                        <a:latin typeface="Calibri" pitchFamily="34" charset="0"/>
                        <a:ea typeface="MS PGothic" pitchFamily="34" charset="-128"/>
                      </a:endParaRPr>
                    </a:p>
                    <a:p>
                      <a:pPr marL="0" marR="0" lvl="0" indent="0" algn="l" defTabSz="4572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1200" b="0" i="0" u="none" strike="noStrike" cap="none" normalizeH="0" baseline="0" smtClean="0">
                          <a:ln>
                            <a:noFill/>
                          </a:ln>
                          <a:solidFill>
                            <a:srgbClr val="0F2D73"/>
                          </a:solidFill>
                          <a:effectLst/>
                          <a:latin typeface="Calibri" pitchFamily="34" charset="0"/>
                          <a:ea typeface="MS PGothic" pitchFamily="34" charset="-128"/>
                        </a:rPr>
                        <a:t>B2 = 3 scnd</a:t>
                      </a:r>
                      <a:endParaRPr kumimoji="0" lang="es-ES" sz="1200" b="0" i="0" u="none" strike="noStrike" cap="none" normalizeH="0" baseline="0" smtClean="0">
                        <a:ln>
                          <a:noFill/>
                        </a:ln>
                        <a:solidFill>
                          <a:srgbClr val="0F2D73"/>
                        </a:solidFill>
                        <a:effectLst/>
                        <a:latin typeface="Calibri" pitchFamily="34" charset="0"/>
                        <a:ea typeface="MS PGothic" pitchFamily="34" charset="-128"/>
                      </a:endParaRPr>
                    </a:p>
                  </a:txBody>
                  <a:tcPr marT="45711" marB="45711"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D9D9D9"/>
                    </a:solidFill>
                  </a:tcPr>
                </a:tc>
              </a:tr>
              <a:tr h="274638">
                <a:tc>
                  <a:txBody>
                    <a:bodyPr/>
                    <a:lstStyle/>
                    <a:p>
                      <a:pPr marL="0" marR="0" lvl="0" indent="0" algn="l" defTabSz="4572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s-ES" sz="1200" b="0" i="0" u="none" strike="noStrike" cap="none" normalizeH="0" baseline="0" smtClean="0">
                          <a:ln>
                            <a:noFill/>
                          </a:ln>
                          <a:solidFill>
                            <a:srgbClr val="0F2D73"/>
                          </a:solidFill>
                          <a:effectLst/>
                          <a:latin typeface="Calibri" pitchFamily="34" charset="0"/>
                          <a:ea typeface="MS PGothic" pitchFamily="34" charset="-128"/>
                        </a:rPr>
                        <a:t>pixel size</a:t>
                      </a:r>
                    </a:p>
                  </a:txBody>
                  <a:tcPr marT="45711" marB="45711"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D9D9D9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4572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s-ES" sz="1200" b="0" i="0" u="none" strike="noStrike" cap="none" normalizeH="0" baseline="0" smtClean="0">
                          <a:ln>
                            <a:noFill/>
                          </a:ln>
                          <a:solidFill>
                            <a:srgbClr val="0F2D73"/>
                          </a:solidFill>
                          <a:effectLst/>
                          <a:latin typeface="Calibri" pitchFamily="34" charset="0"/>
                          <a:ea typeface="MS PGothic" pitchFamily="34" charset="-128"/>
                        </a:rPr>
                        <a:t>24 x 24 microns</a:t>
                      </a:r>
                    </a:p>
                  </a:txBody>
                  <a:tcPr marT="45711" marB="45711"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D9D9D9"/>
                    </a:solidFill>
                  </a:tcPr>
                </a:tc>
              </a:tr>
              <a:tr h="457200">
                <a:tc>
                  <a:txBody>
                    <a:bodyPr/>
                    <a:lstStyle/>
                    <a:p>
                      <a:pPr marL="0" marR="0" lvl="0" indent="0" algn="l" defTabSz="4572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1200" b="0" i="0" u="none" strike="noStrike" cap="none" normalizeH="0" baseline="0" smtClean="0">
                          <a:ln>
                            <a:noFill/>
                          </a:ln>
                          <a:solidFill>
                            <a:srgbClr val="0F2D73"/>
                          </a:solidFill>
                          <a:effectLst/>
                          <a:latin typeface="Calibri" pitchFamily="34" charset="0"/>
                          <a:ea typeface="MS PGothic" pitchFamily="34" charset="-128"/>
                        </a:rPr>
                        <a:t>quantum efficiency</a:t>
                      </a:r>
                      <a:endParaRPr kumimoji="0" lang="es-ES" sz="1200" b="0" i="0" u="none" strike="noStrike" cap="none" normalizeH="0" baseline="0" smtClean="0">
                        <a:ln>
                          <a:noFill/>
                        </a:ln>
                        <a:solidFill>
                          <a:srgbClr val="0F2D73"/>
                        </a:solidFill>
                        <a:effectLst/>
                        <a:latin typeface="Calibri" pitchFamily="34" charset="0"/>
                        <a:ea typeface="MS PGothic" pitchFamily="34" charset="-128"/>
                      </a:endParaRPr>
                    </a:p>
                  </a:txBody>
                  <a:tcPr marT="45711" marB="45711"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D9D9D9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4572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s-ES" sz="1200" b="0" i="0" u="none" strike="noStrike" cap="none" normalizeH="0" baseline="0" smtClean="0">
                          <a:ln>
                            <a:noFill/>
                          </a:ln>
                          <a:solidFill>
                            <a:srgbClr val="0F2D73"/>
                          </a:solidFill>
                          <a:effectLst/>
                          <a:latin typeface="Calibri" pitchFamily="34" charset="0"/>
                          <a:ea typeface="MS PGothic" pitchFamily="34" charset="-128"/>
                        </a:rPr>
                        <a:t>76% (550nn)</a:t>
                      </a:r>
                    </a:p>
                  </a:txBody>
                  <a:tcPr marT="45711" marB="45711"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D9D9D9"/>
                    </a:solidFill>
                  </a:tcPr>
                </a:tc>
              </a:tr>
              <a:tr h="274638">
                <a:tc>
                  <a:txBody>
                    <a:bodyPr/>
                    <a:lstStyle/>
                    <a:p>
                      <a:pPr marL="0" marR="0" lvl="0" indent="0" algn="l" defTabSz="4572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s-ES" sz="1200" b="0" i="0" u="none" strike="noStrike" cap="none" normalizeH="0" baseline="0" smtClean="0">
                          <a:ln>
                            <a:noFill/>
                          </a:ln>
                          <a:solidFill>
                            <a:srgbClr val="0F2D73"/>
                          </a:solidFill>
                          <a:effectLst/>
                          <a:latin typeface="Calibri" pitchFamily="34" charset="0"/>
                          <a:ea typeface="MS PGothic" pitchFamily="34" charset="-128"/>
                        </a:rPr>
                        <a:t>cooling</a:t>
                      </a:r>
                    </a:p>
                  </a:txBody>
                  <a:tcPr marT="45711" marB="45711"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D9D9D9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4572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1200" b="0" i="0" u="none" strike="noStrike" cap="none" normalizeH="0" baseline="0" smtClean="0">
                          <a:ln>
                            <a:noFill/>
                          </a:ln>
                          <a:solidFill>
                            <a:srgbClr val="0F2D73"/>
                          </a:solidFill>
                          <a:effectLst/>
                          <a:latin typeface="Calibri" pitchFamily="34" charset="0"/>
                          <a:ea typeface="MS PGothic" pitchFamily="34" charset="-128"/>
                        </a:rPr>
                        <a:t>-40°C below amb.</a:t>
                      </a:r>
                      <a:endParaRPr kumimoji="0" lang="es-ES" sz="1200" b="0" i="0" u="none" strike="noStrike" cap="none" normalizeH="0" baseline="0" smtClean="0">
                        <a:ln>
                          <a:noFill/>
                        </a:ln>
                        <a:solidFill>
                          <a:srgbClr val="0F2D73"/>
                        </a:solidFill>
                        <a:effectLst/>
                        <a:latin typeface="Calibri" pitchFamily="34" charset="0"/>
                        <a:ea typeface="MS PGothic" pitchFamily="34" charset="-128"/>
                      </a:endParaRPr>
                    </a:p>
                  </a:txBody>
                  <a:tcPr marT="45711" marB="45711"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D9D9D9"/>
                    </a:solidFill>
                  </a:tcPr>
                </a:tc>
              </a:tr>
              <a:tr h="457200">
                <a:tc>
                  <a:txBody>
                    <a:bodyPr/>
                    <a:lstStyle/>
                    <a:p>
                      <a:pPr marL="0" marR="0" lvl="0" indent="0" algn="l" defTabSz="4572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s-ES" sz="1200" b="0" i="0" u="none" strike="noStrike" cap="none" normalizeH="0" baseline="0" smtClean="0">
                          <a:ln>
                            <a:noFill/>
                          </a:ln>
                          <a:solidFill>
                            <a:srgbClr val="0F2D73"/>
                          </a:solidFill>
                          <a:effectLst/>
                          <a:latin typeface="Calibri" pitchFamily="34" charset="0"/>
                          <a:ea typeface="MS PGothic" pitchFamily="34" charset="-128"/>
                        </a:rPr>
                        <a:t>Images size</a:t>
                      </a:r>
                    </a:p>
                  </a:txBody>
                  <a:tcPr marT="45711" marB="45711"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D9D9D9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4572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1200" b="0" i="0" u="none" strike="noStrike" cap="none" normalizeH="0" baseline="0" smtClean="0">
                          <a:ln>
                            <a:noFill/>
                          </a:ln>
                          <a:solidFill>
                            <a:srgbClr val="0F2D73"/>
                          </a:solidFill>
                          <a:effectLst/>
                          <a:latin typeface="Calibri" pitchFamily="34" charset="0"/>
                          <a:ea typeface="MS PGothic" pitchFamily="34" charset="-128"/>
                        </a:rPr>
                        <a:t>B1 = 2 Mb</a:t>
                      </a:r>
                      <a:endParaRPr kumimoji="0" lang="es-ES" sz="1200" b="0" i="0" u="none" strike="noStrike" cap="none" normalizeH="0" baseline="0" smtClean="0">
                        <a:ln>
                          <a:noFill/>
                        </a:ln>
                        <a:solidFill>
                          <a:srgbClr val="0F2D73"/>
                        </a:solidFill>
                        <a:effectLst/>
                        <a:latin typeface="Calibri" pitchFamily="34" charset="0"/>
                        <a:ea typeface="MS PGothic" pitchFamily="34" charset="-128"/>
                      </a:endParaRPr>
                    </a:p>
                    <a:p>
                      <a:pPr marL="0" marR="0" lvl="0" indent="0" algn="l" defTabSz="4572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1200" b="0" i="0" u="none" strike="noStrike" cap="none" normalizeH="0" baseline="0" smtClean="0">
                          <a:ln>
                            <a:noFill/>
                          </a:ln>
                          <a:solidFill>
                            <a:srgbClr val="0F2D73"/>
                          </a:solidFill>
                          <a:effectLst/>
                          <a:latin typeface="Calibri" pitchFamily="34" charset="0"/>
                          <a:ea typeface="MS PGothic" pitchFamily="34" charset="-128"/>
                        </a:rPr>
                        <a:t>B2 = 0.5 Mb</a:t>
                      </a:r>
                      <a:endParaRPr kumimoji="0" lang="es-ES" sz="1200" b="0" i="0" u="none" strike="noStrike" cap="none" normalizeH="0" baseline="0" smtClean="0">
                        <a:ln>
                          <a:noFill/>
                        </a:ln>
                        <a:solidFill>
                          <a:srgbClr val="0F2D73"/>
                        </a:solidFill>
                        <a:effectLst/>
                        <a:latin typeface="Calibri" pitchFamily="34" charset="0"/>
                        <a:ea typeface="MS PGothic" pitchFamily="34" charset="-128"/>
                      </a:endParaRPr>
                    </a:p>
                  </a:txBody>
                  <a:tcPr marT="45711" marB="45711"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D9D9D9"/>
                    </a:solidFill>
                  </a:tcPr>
                </a:tc>
              </a:tr>
              <a:tr h="457200"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1200" b="0" i="0" u="none" strike="noStrike" cap="none" normalizeH="0" baseline="0" smtClean="0">
                          <a:ln>
                            <a:noFill/>
                          </a:ln>
                          <a:solidFill>
                            <a:srgbClr val="0F2D73"/>
                          </a:solidFill>
                          <a:effectLst/>
                          <a:latin typeface="Calibri" pitchFamily="34" charset="0"/>
                          <a:ea typeface="MS PGothic" pitchFamily="34" charset="-128"/>
                        </a:rPr>
                        <a:t>Computer Interface</a:t>
                      </a:r>
                      <a:endParaRPr kumimoji="0" lang="es-ES" sz="1200" b="0" i="0" u="none" strike="noStrike" cap="none" normalizeH="0" baseline="0" smtClean="0">
                        <a:ln>
                          <a:noFill/>
                        </a:ln>
                        <a:solidFill>
                          <a:srgbClr val="0F2D73"/>
                        </a:solidFill>
                        <a:effectLst/>
                        <a:latin typeface="Calibri" pitchFamily="34" charset="0"/>
                        <a:ea typeface="MS PGothic" pitchFamily="34" charset="-128"/>
                      </a:endParaRPr>
                    </a:p>
                  </a:txBody>
                  <a:tcPr marT="45711" marB="45711"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D9D9D9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1200" b="0" i="0" u="none" strike="noStrike" cap="none" normalizeH="0" baseline="0" smtClean="0">
                          <a:ln>
                            <a:noFill/>
                          </a:ln>
                          <a:solidFill>
                            <a:srgbClr val="0F2D73"/>
                          </a:solidFill>
                          <a:effectLst/>
                          <a:latin typeface="Calibri" pitchFamily="34" charset="0"/>
                          <a:ea typeface="MS PGothic" pitchFamily="34" charset="-128"/>
                        </a:rPr>
                        <a:t>USB 1.1</a:t>
                      </a:r>
                      <a:endParaRPr kumimoji="0" lang="es-ES" sz="1200" b="0" i="0" u="none" strike="noStrike" cap="none" normalizeH="0" baseline="0" smtClean="0">
                        <a:ln>
                          <a:noFill/>
                        </a:ln>
                        <a:solidFill>
                          <a:srgbClr val="0F2D73"/>
                        </a:solidFill>
                        <a:effectLst/>
                        <a:latin typeface="Calibri" pitchFamily="34" charset="0"/>
                        <a:ea typeface="MS PGothic" pitchFamily="34" charset="-128"/>
                      </a:endParaRPr>
                    </a:p>
                    <a:p>
                      <a:pPr marL="0" marR="0" lvl="0" indent="0" algn="l" defTabSz="9144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endParaRPr kumimoji="0" lang="es-ES" sz="1200" b="0" i="0" u="none" strike="noStrike" cap="none" normalizeH="0" baseline="0" smtClean="0">
                        <a:ln>
                          <a:noFill/>
                        </a:ln>
                        <a:solidFill>
                          <a:srgbClr val="0F2D73"/>
                        </a:solidFill>
                        <a:effectLst/>
                        <a:latin typeface="Calibri" pitchFamily="34" charset="0"/>
                        <a:ea typeface="MS PGothic" pitchFamily="34" charset="-128"/>
                      </a:endParaRPr>
                    </a:p>
                  </a:txBody>
                  <a:tcPr marT="45711" marB="45711"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D9D9D9"/>
                    </a:solidFill>
                  </a:tcPr>
                </a:tc>
              </a:tr>
            </a:tbl>
          </a:graphicData>
        </a:graphic>
      </p:graphicFrame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4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5234" name="Title 2"/>
          <p:cNvSpPr>
            <a:spLocks noGrp="1"/>
          </p:cNvSpPr>
          <p:nvPr>
            <p:ph type="title"/>
          </p:nvPr>
        </p:nvSpPr>
        <p:spPr>
          <a:xfrm>
            <a:off x="871538" y="301625"/>
            <a:ext cx="6346825" cy="620713"/>
          </a:xfrm>
        </p:spPr>
        <p:txBody>
          <a:bodyPr/>
          <a:lstStyle/>
          <a:p>
            <a:r>
              <a:rPr lang="es-ES" altLang="en-US" smtClean="0">
                <a:latin typeface="Verdana" pitchFamily="34" charset="0"/>
              </a:rPr>
              <a:t>DEIMOS Sky Survey, Sensors</a:t>
            </a:r>
          </a:p>
        </p:txBody>
      </p:sp>
      <p:pic>
        <p:nvPicPr>
          <p:cNvPr id="95235" name="36 Imagen" descr="ROWE-ACKERMANN-1.png"/>
          <p:cNvPicPr>
            <a:picLocks noChangeAspect="1"/>
          </p:cNvPicPr>
          <p:nvPr/>
        </p:nvPicPr>
        <p:blipFill>
          <a:blip r:embed="rId2"/>
          <a:srcRect/>
          <a:stretch>
            <a:fillRect/>
          </a:stretch>
        </p:blipFill>
        <p:spPr bwMode="auto">
          <a:xfrm>
            <a:off x="381000" y="1828800"/>
            <a:ext cx="2057400" cy="291465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95236" name="19 Imagen" descr="antsy1-system.png"/>
          <p:cNvPicPr>
            <a:picLocks noChangeAspect="1"/>
          </p:cNvPicPr>
          <p:nvPr/>
        </p:nvPicPr>
        <p:blipFill>
          <a:blip r:embed="rId3"/>
          <a:srcRect/>
          <a:stretch>
            <a:fillRect/>
          </a:stretch>
        </p:blipFill>
        <p:spPr bwMode="auto">
          <a:xfrm>
            <a:off x="2438400" y="2667000"/>
            <a:ext cx="3657600" cy="13319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95237" name="20 CuadroTexto"/>
          <p:cNvSpPr txBox="1">
            <a:spLocks noChangeArrowheads="1"/>
          </p:cNvSpPr>
          <p:nvPr/>
        </p:nvSpPr>
        <p:spPr bwMode="auto">
          <a:xfrm>
            <a:off x="223838" y="619125"/>
            <a:ext cx="1676400" cy="32226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>
            <a:spAutoFit/>
          </a:bodyPr>
          <a:lstStyle/>
          <a:p>
            <a:pPr eaLnBrk="1" hangingPunct="1"/>
            <a:r>
              <a:rPr lang="es-ES" altLang="en-US" sz="1500" b="1" u="sng"/>
              <a:t>ANTSY1</a:t>
            </a:r>
          </a:p>
        </p:txBody>
      </p:sp>
      <p:sp>
        <p:nvSpPr>
          <p:cNvPr id="95238" name="22 CuadroTexto"/>
          <p:cNvSpPr txBox="1">
            <a:spLocks noChangeArrowheads="1"/>
          </p:cNvSpPr>
          <p:nvPr/>
        </p:nvSpPr>
        <p:spPr bwMode="auto">
          <a:xfrm>
            <a:off x="577850" y="1165225"/>
            <a:ext cx="2438400" cy="32385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>
            <a:spAutoFit/>
          </a:bodyPr>
          <a:lstStyle/>
          <a:p>
            <a:pPr eaLnBrk="1" hangingPunct="1"/>
            <a:r>
              <a:rPr lang="es-ES" altLang="en-US" sz="1500">
                <a:solidFill>
                  <a:srgbClr val="FF0000"/>
                </a:solidFill>
              </a:rPr>
              <a:t>Tracking &amp; Surveillance</a:t>
            </a:r>
          </a:p>
        </p:txBody>
      </p:sp>
      <p:sp>
        <p:nvSpPr>
          <p:cNvPr id="95239" name="23 CuadroTexto"/>
          <p:cNvSpPr txBox="1">
            <a:spLocks noChangeArrowheads="1"/>
          </p:cNvSpPr>
          <p:nvPr/>
        </p:nvSpPr>
        <p:spPr bwMode="auto">
          <a:xfrm>
            <a:off x="425450" y="1457325"/>
            <a:ext cx="4495800" cy="32226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>
            <a:spAutoFit/>
          </a:bodyPr>
          <a:lstStyle/>
          <a:p>
            <a:pPr eaLnBrk="1" hangingPunct="1"/>
            <a:r>
              <a:rPr lang="es-ES" altLang="en-US" sz="1500"/>
              <a:t>LEO   </a:t>
            </a:r>
            <a:r>
              <a:rPr lang="es-ES" altLang="en-US" sz="1500">
                <a:solidFill>
                  <a:srgbClr val="FF0000"/>
                </a:solidFill>
              </a:rPr>
              <a:t>tracking and experimental surveillance </a:t>
            </a:r>
          </a:p>
        </p:txBody>
      </p:sp>
      <p:sp>
        <p:nvSpPr>
          <p:cNvPr id="95240" name="25 CuadroTexto"/>
          <p:cNvSpPr txBox="1">
            <a:spLocks noChangeArrowheads="1"/>
          </p:cNvSpPr>
          <p:nvPr/>
        </p:nvSpPr>
        <p:spPr bwMode="auto">
          <a:xfrm>
            <a:off x="425450" y="1762125"/>
            <a:ext cx="2743200" cy="32226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>
            <a:spAutoFit/>
          </a:bodyPr>
          <a:lstStyle/>
          <a:p>
            <a:pPr eaLnBrk="1" hangingPunct="1"/>
            <a:r>
              <a:rPr lang="es-ES" altLang="en-US" sz="1500"/>
              <a:t>NEO (VFMOs) </a:t>
            </a:r>
            <a:r>
              <a:rPr lang="es-ES" altLang="en-US" sz="1500">
                <a:solidFill>
                  <a:srgbClr val="FF0000"/>
                </a:solidFill>
              </a:rPr>
              <a:t>surveillance</a:t>
            </a:r>
          </a:p>
        </p:txBody>
      </p:sp>
      <p:pic>
        <p:nvPicPr>
          <p:cNvPr id="95241" name="26 Imagen" descr="andor.png"/>
          <p:cNvPicPr>
            <a:picLocks noChangeAspect="1"/>
          </p:cNvPicPr>
          <p:nvPr/>
        </p:nvPicPr>
        <p:blipFill>
          <a:blip r:embed="rId4"/>
          <a:srcRect/>
          <a:stretch>
            <a:fillRect/>
          </a:stretch>
        </p:blipFill>
        <p:spPr bwMode="auto">
          <a:xfrm>
            <a:off x="6203950" y="1368425"/>
            <a:ext cx="1509713" cy="150018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95242" name="27 Imagen" descr="FOV-ANTSY.png"/>
          <p:cNvPicPr>
            <a:picLocks noChangeAspect="1"/>
          </p:cNvPicPr>
          <p:nvPr/>
        </p:nvPicPr>
        <p:blipFill>
          <a:blip r:embed="rId5"/>
          <a:srcRect/>
          <a:stretch>
            <a:fillRect/>
          </a:stretch>
        </p:blipFill>
        <p:spPr bwMode="auto">
          <a:xfrm>
            <a:off x="381000" y="4800600"/>
            <a:ext cx="1893888" cy="189388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graphicFrame>
        <p:nvGraphicFramePr>
          <p:cNvPr id="13" name="28 Tabla"/>
          <p:cNvGraphicFramePr>
            <a:graphicFrameLocks noGrp="1"/>
          </p:cNvGraphicFramePr>
          <p:nvPr/>
        </p:nvGraphicFramePr>
        <p:xfrm>
          <a:off x="2819400" y="4648200"/>
          <a:ext cx="2743200" cy="1859068"/>
        </p:xfrm>
        <a:graphic>
          <a:graphicData uri="http://schemas.openxmlformats.org/drawingml/2006/table">
            <a:tbl>
              <a:tblPr firstRow="1" bandRow="1">
                <a:tableStyleId>{073A0DAA-6AF3-43AB-8588-CEC1D06C72B9}</a:tableStyleId>
              </a:tblPr>
              <a:tblGrid>
                <a:gridCol w="1110343"/>
                <a:gridCol w="1632857"/>
              </a:tblGrid>
              <a:tr h="304718">
                <a:tc gridSpan="2">
                  <a:txBody>
                    <a:bodyPr/>
                    <a:lstStyle/>
                    <a:p>
                      <a:r>
                        <a:rPr lang="en-GB" sz="1200" b="1" kern="1200" dirty="0" smtClean="0">
                          <a:solidFill>
                            <a:schemeClr val="tx1"/>
                          </a:solidFill>
                          <a:latin typeface="+mn-lt"/>
                          <a:ea typeface="+mn-ea"/>
                          <a:cs typeface="+mn-cs"/>
                        </a:rPr>
                        <a:t> Rowe-Ackermann-Schmidt Astrograph</a:t>
                      </a:r>
                      <a:endParaRPr lang="es-ES" sz="1200" dirty="0">
                        <a:solidFill>
                          <a:schemeClr val="tx1"/>
                        </a:solidFill>
                      </a:endParaRPr>
                    </a:p>
                  </a:txBody>
                  <a:tcPr marT="45707" marB="45707">
                    <a:solidFill>
                      <a:schemeClr val="bg1">
                        <a:lumMod val="75000"/>
                      </a:schemeClr>
                    </a:solidFill>
                  </a:tcPr>
                </a:tc>
                <a:tc hMerge="1">
                  <a:txBody>
                    <a:bodyPr/>
                    <a:lstStyle/>
                    <a:p>
                      <a:endParaRPr lang="es-ES" dirty="0"/>
                    </a:p>
                  </a:txBody>
                  <a:tcPr>
                    <a:solidFill>
                      <a:schemeClr val="bg1">
                        <a:lumMod val="85000"/>
                      </a:schemeClr>
                    </a:solidFill>
                  </a:tcPr>
                </a:tc>
              </a:tr>
              <a:tr h="274277">
                <a:tc>
                  <a:txBody>
                    <a:bodyPr/>
                    <a:lstStyle/>
                    <a:p>
                      <a:r>
                        <a:rPr lang="es-ES" sz="1200" baseline="0" dirty="0" err="1" smtClean="0"/>
                        <a:t>a</a:t>
                      </a:r>
                      <a:r>
                        <a:rPr lang="es-ES" sz="1200" dirty="0" err="1" smtClean="0"/>
                        <a:t>perture</a:t>
                      </a:r>
                      <a:endParaRPr lang="es-ES" sz="1200" dirty="0"/>
                    </a:p>
                  </a:txBody>
                  <a:tcPr marT="45707" marB="45707">
                    <a:solidFill>
                      <a:schemeClr val="bg1">
                        <a:lumMod val="8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r>
                        <a:rPr lang="es-ES" sz="1200" dirty="0" smtClean="0"/>
                        <a:t>290</a:t>
                      </a:r>
                      <a:r>
                        <a:rPr lang="es-ES" sz="1200" baseline="0" dirty="0" smtClean="0"/>
                        <a:t> mm</a:t>
                      </a:r>
                      <a:endParaRPr lang="es-ES" sz="1200" dirty="0"/>
                    </a:p>
                  </a:txBody>
                  <a:tcPr marT="45707" marB="45707">
                    <a:solidFill>
                      <a:schemeClr val="bg1">
                        <a:lumMod val="85000"/>
                      </a:schemeClr>
                    </a:solidFill>
                  </a:tcPr>
                </a:tc>
              </a:tr>
              <a:tr h="274277">
                <a:tc>
                  <a:txBody>
                    <a:bodyPr/>
                    <a:lstStyle/>
                    <a:p>
                      <a:r>
                        <a:rPr lang="es-ES" sz="1200" dirty="0" smtClean="0"/>
                        <a:t>focal </a:t>
                      </a:r>
                      <a:r>
                        <a:rPr lang="es-ES" sz="1200" dirty="0" err="1" smtClean="0"/>
                        <a:t>length</a:t>
                      </a:r>
                      <a:endParaRPr lang="es-ES" sz="1200" dirty="0"/>
                    </a:p>
                  </a:txBody>
                  <a:tcPr marT="45707" marB="45707">
                    <a:solidFill>
                      <a:schemeClr val="bg1">
                        <a:lumMod val="8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r>
                        <a:rPr lang="es-ES" sz="1200" dirty="0" smtClean="0"/>
                        <a:t>620 mm</a:t>
                      </a:r>
                      <a:endParaRPr lang="es-ES" sz="1200" dirty="0"/>
                    </a:p>
                  </a:txBody>
                  <a:tcPr marT="45707" marB="45707">
                    <a:solidFill>
                      <a:schemeClr val="bg1">
                        <a:lumMod val="85000"/>
                      </a:schemeClr>
                    </a:solidFill>
                  </a:tcPr>
                </a:tc>
              </a:tr>
              <a:tr h="274277">
                <a:tc>
                  <a:txBody>
                    <a:bodyPr/>
                    <a:lstStyle/>
                    <a:p>
                      <a:r>
                        <a:rPr lang="es-ES" sz="1200" dirty="0" smtClean="0"/>
                        <a:t>f/R</a:t>
                      </a:r>
                      <a:endParaRPr lang="es-ES" sz="1200" dirty="0"/>
                    </a:p>
                  </a:txBody>
                  <a:tcPr marT="45707" marB="45707">
                    <a:solidFill>
                      <a:schemeClr val="bg1">
                        <a:lumMod val="8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r>
                        <a:rPr lang="es-ES" sz="1200" dirty="0" smtClean="0"/>
                        <a:t>2.2</a:t>
                      </a:r>
                      <a:endParaRPr lang="es-ES" sz="1200" dirty="0"/>
                    </a:p>
                  </a:txBody>
                  <a:tcPr marT="45707" marB="45707">
                    <a:solidFill>
                      <a:schemeClr val="bg1">
                        <a:lumMod val="85000"/>
                      </a:schemeClr>
                    </a:solidFill>
                  </a:tcPr>
                </a:tc>
              </a:tr>
              <a:tr h="274277">
                <a:tc>
                  <a:txBody>
                    <a:bodyPr/>
                    <a:lstStyle/>
                    <a:p>
                      <a:r>
                        <a:rPr lang="es-ES" sz="1200" dirty="0" smtClean="0"/>
                        <a:t>FOV</a:t>
                      </a:r>
                      <a:endParaRPr lang="es-ES" sz="1200" dirty="0"/>
                    </a:p>
                  </a:txBody>
                  <a:tcPr marT="45707" marB="45707">
                    <a:solidFill>
                      <a:schemeClr val="bg1">
                        <a:lumMod val="8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r>
                        <a:rPr lang="es-ES" sz="1200" baseline="0" dirty="0" smtClean="0"/>
                        <a:t>74 x 74 </a:t>
                      </a:r>
                      <a:r>
                        <a:rPr lang="es-ES" sz="1200" baseline="0" dirty="0" err="1" smtClean="0"/>
                        <a:t>arcmin</a:t>
                      </a:r>
                      <a:endParaRPr lang="es-ES" sz="1200" dirty="0"/>
                    </a:p>
                  </a:txBody>
                  <a:tcPr marT="45707" marB="45707">
                    <a:solidFill>
                      <a:schemeClr val="bg1">
                        <a:lumMod val="85000"/>
                      </a:schemeClr>
                    </a:solidFill>
                  </a:tcPr>
                </a:tc>
              </a:tr>
              <a:tr h="457139">
                <a:tc>
                  <a:txBody>
                    <a:bodyPr/>
                    <a:lstStyle/>
                    <a:p>
                      <a:r>
                        <a:rPr lang="es-ES" sz="1200" dirty="0" err="1" smtClean="0"/>
                        <a:t>resolution</a:t>
                      </a:r>
                      <a:endParaRPr lang="es-ES" sz="1200" dirty="0"/>
                    </a:p>
                  </a:txBody>
                  <a:tcPr marT="45707" marB="45707">
                    <a:solidFill>
                      <a:schemeClr val="bg1">
                        <a:lumMod val="85000"/>
                      </a:schemeClr>
                    </a:solidFill>
                  </a:tcPr>
                </a:tc>
                <a:tc>
                  <a:txBody>
                    <a:bodyPr/>
                    <a:lstStyle/>
                    <a:p>
                      <a:r>
                        <a:rPr lang="en-US" sz="1200" kern="1200" dirty="0" smtClean="0">
                          <a:solidFill>
                            <a:schemeClr val="dk1"/>
                          </a:solidFill>
                          <a:latin typeface="+mn-lt"/>
                          <a:ea typeface="+mn-ea"/>
                          <a:cs typeface="+mn-cs"/>
                        </a:rPr>
                        <a:t>B1 = 4.32 </a:t>
                      </a:r>
                      <a:r>
                        <a:rPr lang="en-US" sz="1200" kern="1200" dirty="0" err="1" smtClean="0">
                          <a:solidFill>
                            <a:schemeClr val="dk1"/>
                          </a:solidFill>
                          <a:latin typeface="+mn-lt"/>
                          <a:ea typeface="+mn-ea"/>
                          <a:cs typeface="+mn-cs"/>
                        </a:rPr>
                        <a:t>arcsc</a:t>
                      </a:r>
                      <a:r>
                        <a:rPr lang="en-US" sz="1200" kern="1200" dirty="0" smtClean="0">
                          <a:solidFill>
                            <a:schemeClr val="dk1"/>
                          </a:solidFill>
                          <a:latin typeface="+mn-lt"/>
                          <a:ea typeface="+mn-ea"/>
                          <a:cs typeface="+mn-cs"/>
                        </a:rPr>
                        <a:t>/pix  </a:t>
                      </a:r>
                      <a:endParaRPr lang="es-ES" sz="1200" kern="1200" dirty="0" smtClean="0">
                        <a:solidFill>
                          <a:schemeClr val="dk1"/>
                        </a:solidFill>
                        <a:latin typeface="+mn-lt"/>
                        <a:ea typeface="+mn-ea"/>
                        <a:cs typeface="+mn-cs"/>
                      </a:endParaRPr>
                    </a:p>
                    <a:p>
                      <a:r>
                        <a:rPr lang="en-US" sz="1200" kern="1200" dirty="0" smtClean="0">
                          <a:solidFill>
                            <a:schemeClr val="dk1"/>
                          </a:solidFill>
                          <a:latin typeface="+mn-lt"/>
                          <a:ea typeface="+mn-ea"/>
                          <a:cs typeface="+mn-cs"/>
                        </a:rPr>
                        <a:t>B2 = 8.64 </a:t>
                      </a:r>
                      <a:r>
                        <a:rPr lang="en-US" sz="1200" kern="1200" dirty="0" err="1" smtClean="0">
                          <a:solidFill>
                            <a:schemeClr val="dk1"/>
                          </a:solidFill>
                          <a:latin typeface="+mn-lt"/>
                          <a:ea typeface="+mn-ea"/>
                          <a:cs typeface="+mn-cs"/>
                        </a:rPr>
                        <a:t>arcsc</a:t>
                      </a:r>
                      <a:r>
                        <a:rPr lang="en-US" sz="1200" kern="1200" dirty="0" smtClean="0">
                          <a:solidFill>
                            <a:schemeClr val="dk1"/>
                          </a:solidFill>
                          <a:latin typeface="+mn-lt"/>
                          <a:ea typeface="+mn-ea"/>
                          <a:cs typeface="+mn-cs"/>
                        </a:rPr>
                        <a:t>/pix </a:t>
                      </a:r>
                      <a:endParaRPr lang="es-ES" sz="1200" dirty="0"/>
                    </a:p>
                  </a:txBody>
                  <a:tcPr marT="45707" marB="45707">
                    <a:solidFill>
                      <a:schemeClr val="bg1">
                        <a:lumMod val="85000"/>
                      </a:schemeClr>
                    </a:solidFill>
                  </a:tcPr>
                </a:tc>
              </a:tr>
            </a:tbl>
          </a:graphicData>
        </a:graphic>
      </p:graphicFrame>
      <p:graphicFrame>
        <p:nvGraphicFramePr>
          <p:cNvPr id="14" name="29 Tabla"/>
          <p:cNvGraphicFramePr>
            <a:graphicFrameLocks noGrp="1"/>
          </p:cNvGraphicFramePr>
          <p:nvPr/>
        </p:nvGraphicFramePr>
        <p:xfrm>
          <a:off x="6172200" y="2971800"/>
          <a:ext cx="2743200" cy="3589549"/>
        </p:xfrm>
        <a:graphic>
          <a:graphicData uri="http://schemas.openxmlformats.org/drawingml/2006/table">
            <a:tbl>
              <a:tblPr/>
              <a:tblGrid>
                <a:gridCol w="1109663"/>
                <a:gridCol w="1633537"/>
              </a:tblGrid>
              <a:tr h="296832">
                <a:tc gridSpan="2">
                  <a:txBody>
                    <a:bodyPr/>
                    <a:lstStyle/>
                    <a:p>
                      <a:pPr marL="0" marR="0" lvl="0" indent="0" algn="l" defTabSz="4572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1200" b="1" i="0" u="none" strike="noStrike" cap="none" normalizeH="0" baseline="0" smtClean="0">
                          <a:ln>
                            <a:noFill/>
                          </a:ln>
                          <a:solidFill>
                            <a:schemeClr val="tx1"/>
                          </a:solidFill>
                          <a:effectLst/>
                          <a:latin typeface="Calibri" pitchFamily="34" charset="0"/>
                          <a:ea typeface="MS PGothic" pitchFamily="34" charset="-128"/>
                        </a:rPr>
                        <a:t>            EMCCD Andor Ixon Ultra 888 </a:t>
                      </a:r>
                      <a:endParaRPr kumimoji="0" lang="es-ES" sz="1200" b="1" i="0" u="none" strike="noStrike" cap="none" normalizeH="0" baseline="0" smtClean="0">
                        <a:ln>
                          <a:noFill/>
                        </a:ln>
                        <a:solidFill>
                          <a:schemeClr val="tx1"/>
                        </a:solidFill>
                        <a:effectLst/>
                        <a:latin typeface="Calibri" pitchFamily="34" charset="0"/>
                        <a:ea typeface="MS PGothic" pitchFamily="34" charset="-128"/>
                      </a:endParaRPr>
                    </a:p>
                  </a:txBody>
                  <a:tcPr marT="45721" marB="45721"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381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BFBFBF"/>
                    </a:solidFill>
                  </a:tcPr>
                </a:tc>
                <a:tc hMerge="1">
                  <a:txBody>
                    <a:bodyPr/>
                    <a:lstStyle/>
                    <a:p>
                      <a:endParaRPr lang="es-ES"/>
                    </a:p>
                  </a:txBody>
                  <a:tcPr/>
                </a:tc>
              </a:tr>
              <a:tr h="640024">
                <a:tc>
                  <a:txBody>
                    <a:bodyPr/>
                    <a:lstStyle/>
                    <a:p>
                      <a:pPr marL="0" marR="0" lvl="0" indent="0" algn="l" defTabSz="4572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1200" b="0" i="0" u="none" strike="noStrike" cap="none" normalizeH="0" baseline="0" smtClean="0">
                          <a:ln>
                            <a:noFill/>
                          </a:ln>
                          <a:solidFill>
                            <a:srgbClr val="0F2D73"/>
                          </a:solidFill>
                          <a:effectLst/>
                          <a:latin typeface="Calibri" pitchFamily="34" charset="0"/>
                          <a:ea typeface="MS PGothic" pitchFamily="34" charset="-128"/>
                        </a:rPr>
                        <a:t>Imaging CCD Chip</a:t>
                      </a:r>
                      <a:endParaRPr kumimoji="0" lang="es-ES" sz="1200" b="0" i="0" u="none" strike="noStrike" cap="none" normalizeH="0" baseline="0" smtClean="0">
                        <a:ln>
                          <a:noFill/>
                        </a:ln>
                        <a:solidFill>
                          <a:srgbClr val="0F2D73"/>
                        </a:solidFill>
                        <a:effectLst/>
                        <a:latin typeface="Calibri" pitchFamily="34" charset="0"/>
                        <a:ea typeface="MS PGothic" pitchFamily="34" charset="-128"/>
                      </a:endParaRPr>
                    </a:p>
                  </a:txBody>
                  <a:tcPr marT="45721" marB="45721"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381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D9D9D9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4572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GB" sz="1200" b="0" i="0" u="none" strike="noStrike" cap="none" normalizeH="0" baseline="0" smtClean="0">
                          <a:ln>
                            <a:noFill/>
                          </a:ln>
                          <a:solidFill>
                            <a:srgbClr val="0F2D73"/>
                          </a:solidFill>
                          <a:effectLst/>
                          <a:latin typeface="Calibri" pitchFamily="34" charset="0"/>
                          <a:ea typeface="MS PGothic" pitchFamily="34" charset="-128"/>
                        </a:rPr>
                        <a:t>EMCCD201 e2v Back Illuminated, Single Photon Sensitive </a:t>
                      </a:r>
                      <a:r>
                        <a:rPr kumimoji="0" lang="en-US" sz="1200" b="0" i="0" u="none" strike="noStrike" cap="none" normalizeH="0" baseline="0" smtClean="0">
                          <a:ln>
                            <a:noFill/>
                          </a:ln>
                          <a:solidFill>
                            <a:srgbClr val="0F2D73"/>
                          </a:solidFill>
                          <a:effectLst/>
                          <a:latin typeface="Calibri" pitchFamily="34" charset="0"/>
                          <a:ea typeface="MS PGothic" pitchFamily="34" charset="-128"/>
                        </a:rPr>
                        <a:t>grd. 1</a:t>
                      </a:r>
                      <a:endParaRPr kumimoji="0" lang="es-ES" sz="1200" b="0" i="0" u="none" strike="noStrike" cap="none" normalizeH="0" baseline="0" smtClean="0">
                        <a:ln>
                          <a:noFill/>
                        </a:ln>
                        <a:solidFill>
                          <a:srgbClr val="0F2D73"/>
                        </a:solidFill>
                        <a:effectLst/>
                        <a:latin typeface="Calibri" pitchFamily="34" charset="0"/>
                        <a:ea typeface="MS PGothic" pitchFamily="34" charset="-128"/>
                      </a:endParaRPr>
                    </a:p>
                  </a:txBody>
                  <a:tcPr marT="45721" marB="45721"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381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D9D9D9"/>
                    </a:solidFill>
                  </a:tcPr>
                </a:tc>
              </a:tr>
              <a:tr h="274609">
                <a:tc>
                  <a:txBody>
                    <a:bodyPr/>
                    <a:lstStyle/>
                    <a:p>
                      <a:pPr marL="0" marR="0" lvl="0" indent="0" algn="l" defTabSz="4572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s-ES" sz="1200" b="0" i="0" u="none" strike="noStrike" cap="none" normalizeH="0" baseline="0" smtClean="0">
                          <a:ln>
                            <a:noFill/>
                          </a:ln>
                          <a:solidFill>
                            <a:srgbClr val="0F2D73"/>
                          </a:solidFill>
                          <a:effectLst/>
                          <a:latin typeface="Calibri" pitchFamily="34" charset="0"/>
                          <a:ea typeface="MS PGothic" pitchFamily="34" charset="-128"/>
                        </a:rPr>
                        <a:t>CCD array</a:t>
                      </a:r>
                    </a:p>
                  </a:txBody>
                  <a:tcPr marT="45721" marB="45721"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D9D9D9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4572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s-ES" sz="1200" b="0" i="0" u="none" strike="noStrike" cap="none" normalizeH="0" baseline="0" smtClean="0">
                          <a:ln>
                            <a:noFill/>
                          </a:ln>
                          <a:solidFill>
                            <a:srgbClr val="0F2D73"/>
                          </a:solidFill>
                          <a:effectLst/>
                          <a:latin typeface="Calibri" pitchFamily="34" charset="0"/>
                          <a:ea typeface="MS PGothic" pitchFamily="34" charset="-128"/>
                        </a:rPr>
                        <a:t>1024 x 1024 pix</a:t>
                      </a:r>
                    </a:p>
                  </a:txBody>
                  <a:tcPr marT="45721" marB="45721"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D9D9D9"/>
                    </a:solidFill>
                  </a:tcPr>
                </a:tc>
              </a:tr>
              <a:tr h="457164">
                <a:tc>
                  <a:txBody>
                    <a:bodyPr/>
                    <a:lstStyle/>
                    <a:p>
                      <a:pPr marL="0" marR="0" lvl="0" indent="0" algn="l" defTabSz="4572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s-ES" sz="1200" b="0" i="0" u="none" strike="noStrike" cap="none" normalizeH="0" baseline="0" smtClean="0">
                          <a:ln>
                            <a:noFill/>
                          </a:ln>
                          <a:solidFill>
                            <a:srgbClr val="0F2D73"/>
                          </a:solidFill>
                          <a:effectLst/>
                          <a:latin typeface="Calibri" pitchFamily="34" charset="0"/>
                          <a:ea typeface="MS PGothic" pitchFamily="34" charset="-128"/>
                        </a:rPr>
                        <a:t>readout time</a:t>
                      </a:r>
                    </a:p>
                  </a:txBody>
                  <a:tcPr marT="45721" marB="45721"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D9D9D9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4572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1200" b="0" i="0" u="none" strike="noStrike" cap="none" normalizeH="0" baseline="0" smtClean="0">
                          <a:ln>
                            <a:noFill/>
                          </a:ln>
                          <a:solidFill>
                            <a:srgbClr val="0F2D73"/>
                          </a:solidFill>
                          <a:effectLst/>
                          <a:latin typeface="Calibri" pitchFamily="34" charset="0"/>
                          <a:ea typeface="MS PGothic" pitchFamily="34" charset="-128"/>
                        </a:rPr>
                        <a:t>B1 = 1/26 scds</a:t>
                      </a:r>
                      <a:endParaRPr kumimoji="0" lang="es-ES" sz="1200" b="0" i="0" u="none" strike="noStrike" cap="none" normalizeH="0" baseline="0" smtClean="0">
                        <a:ln>
                          <a:noFill/>
                        </a:ln>
                        <a:solidFill>
                          <a:srgbClr val="0F2D73"/>
                        </a:solidFill>
                        <a:effectLst/>
                        <a:latin typeface="Calibri" pitchFamily="34" charset="0"/>
                        <a:ea typeface="MS PGothic" pitchFamily="34" charset="-128"/>
                      </a:endParaRPr>
                    </a:p>
                    <a:p>
                      <a:pPr marL="0" marR="0" lvl="0" indent="0" algn="l" defTabSz="4572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1200" b="0" i="0" u="none" strike="noStrike" cap="none" normalizeH="0" baseline="0" smtClean="0">
                          <a:ln>
                            <a:noFill/>
                          </a:ln>
                          <a:solidFill>
                            <a:srgbClr val="0F2D73"/>
                          </a:solidFill>
                          <a:effectLst/>
                          <a:latin typeface="Calibri" pitchFamily="34" charset="0"/>
                          <a:ea typeface="MS PGothic" pitchFamily="34" charset="-128"/>
                        </a:rPr>
                        <a:t>B2 = 1/94 scds</a:t>
                      </a:r>
                      <a:endParaRPr kumimoji="0" lang="es-ES" sz="1200" b="0" i="0" u="none" strike="noStrike" cap="none" normalizeH="0" baseline="0" smtClean="0">
                        <a:ln>
                          <a:noFill/>
                        </a:ln>
                        <a:solidFill>
                          <a:srgbClr val="0F2D73"/>
                        </a:solidFill>
                        <a:effectLst/>
                        <a:latin typeface="Calibri" pitchFamily="34" charset="0"/>
                        <a:ea typeface="MS PGothic" pitchFamily="34" charset="-128"/>
                      </a:endParaRPr>
                    </a:p>
                  </a:txBody>
                  <a:tcPr marT="45721" marB="45721"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D9D9D9"/>
                    </a:solidFill>
                  </a:tcPr>
                </a:tc>
              </a:tr>
              <a:tr h="274609">
                <a:tc>
                  <a:txBody>
                    <a:bodyPr/>
                    <a:lstStyle/>
                    <a:p>
                      <a:pPr marL="0" marR="0" lvl="0" indent="0" algn="l" defTabSz="4572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s-ES" sz="1200" b="0" i="0" u="none" strike="noStrike" cap="none" normalizeH="0" baseline="0" smtClean="0">
                          <a:ln>
                            <a:noFill/>
                          </a:ln>
                          <a:solidFill>
                            <a:srgbClr val="0F2D73"/>
                          </a:solidFill>
                          <a:effectLst/>
                          <a:latin typeface="Calibri" pitchFamily="34" charset="0"/>
                          <a:ea typeface="MS PGothic" pitchFamily="34" charset="-128"/>
                        </a:rPr>
                        <a:t>pixel size</a:t>
                      </a:r>
                    </a:p>
                  </a:txBody>
                  <a:tcPr marT="45721" marB="45721"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D9D9D9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4572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s-ES" sz="1200" b="0" i="0" u="none" strike="noStrike" cap="none" normalizeH="0" baseline="0" smtClean="0">
                          <a:ln>
                            <a:noFill/>
                          </a:ln>
                          <a:solidFill>
                            <a:srgbClr val="0F2D73"/>
                          </a:solidFill>
                          <a:effectLst/>
                          <a:latin typeface="Calibri" pitchFamily="34" charset="0"/>
                          <a:ea typeface="MS PGothic" pitchFamily="34" charset="-128"/>
                        </a:rPr>
                        <a:t>13 x 13 microns</a:t>
                      </a:r>
                    </a:p>
                  </a:txBody>
                  <a:tcPr marT="45721" marB="45721"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D9D9D9"/>
                    </a:solidFill>
                  </a:tcPr>
                </a:tc>
              </a:tr>
              <a:tr h="457164">
                <a:tc>
                  <a:txBody>
                    <a:bodyPr/>
                    <a:lstStyle/>
                    <a:p>
                      <a:pPr marL="0" marR="0" lvl="0" indent="0" algn="l" defTabSz="4572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1200" b="0" i="0" u="none" strike="noStrike" cap="none" normalizeH="0" baseline="0" smtClean="0">
                          <a:ln>
                            <a:noFill/>
                          </a:ln>
                          <a:solidFill>
                            <a:srgbClr val="0F2D73"/>
                          </a:solidFill>
                          <a:effectLst/>
                          <a:latin typeface="Calibri" pitchFamily="34" charset="0"/>
                          <a:ea typeface="MS PGothic" pitchFamily="34" charset="-128"/>
                        </a:rPr>
                        <a:t>quantum efficiency</a:t>
                      </a:r>
                      <a:endParaRPr kumimoji="0" lang="es-ES" sz="1200" b="0" i="0" u="none" strike="noStrike" cap="none" normalizeH="0" baseline="0" smtClean="0">
                        <a:ln>
                          <a:noFill/>
                        </a:ln>
                        <a:solidFill>
                          <a:srgbClr val="0F2D73"/>
                        </a:solidFill>
                        <a:effectLst/>
                        <a:latin typeface="Calibri" pitchFamily="34" charset="0"/>
                        <a:ea typeface="MS PGothic" pitchFamily="34" charset="-128"/>
                      </a:endParaRPr>
                    </a:p>
                  </a:txBody>
                  <a:tcPr marT="45721" marB="45721"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D9D9D9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4572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1200" b="0" i="0" u="none" strike="noStrike" cap="none" normalizeH="0" baseline="0" smtClean="0">
                          <a:ln>
                            <a:noFill/>
                          </a:ln>
                          <a:solidFill>
                            <a:srgbClr val="0F2D73"/>
                          </a:solidFill>
                          <a:effectLst/>
                          <a:latin typeface="Calibri" pitchFamily="34" charset="0"/>
                          <a:ea typeface="MS PGothic" pitchFamily="34" charset="-128"/>
                        </a:rPr>
                        <a:t>90% (500-700nm)</a:t>
                      </a:r>
                      <a:endParaRPr kumimoji="0" lang="es-ES" sz="1200" b="0" i="0" u="none" strike="noStrike" cap="none" normalizeH="0" baseline="0" smtClean="0">
                        <a:ln>
                          <a:noFill/>
                        </a:ln>
                        <a:solidFill>
                          <a:srgbClr val="0F2D73"/>
                        </a:solidFill>
                        <a:effectLst/>
                        <a:latin typeface="Calibri" pitchFamily="34" charset="0"/>
                        <a:ea typeface="MS PGothic" pitchFamily="34" charset="-128"/>
                      </a:endParaRPr>
                    </a:p>
                  </a:txBody>
                  <a:tcPr marT="45721" marB="45721"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D9D9D9"/>
                    </a:solidFill>
                  </a:tcPr>
                </a:tc>
              </a:tr>
              <a:tr h="274609">
                <a:tc>
                  <a:txBody>
                    <a:bodyPr/>
                    <a:lstStyle/>
                    <a:p>
                      <a:pPr marL="0" marR="0" lvl="0" indent="0" algn="l" defTabSz="4572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s-ES" sz="1200" b="0" i="0" u="none" strike="noStrike" cap="none" normalizeH="0" baseline="0" smtClean="0">
                          <a:ln>
                            <a:noFill/>
                          </a:ln>
                          <a:solidFill>
                            <a:srgbClr val="0F2D73"/>
                          </a:solidFill>
                          <a:effectLst/>
                          <a:latin typeface="Calibri" pitchFamily="34" charset="0"/>
                          <a:ea typeface="MS PGothic" pitchFamily="34" charset="-128"/>
                        </a:rPr>
                        <a:t>cooling</a:t>
                      </a:r>
                    </a:p>
                  </a:txBody>
                  <a:tcPr marT="45721" marB="45721"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D9D9D9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4572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1200" b="0" i="0" u="none" strike="noStrike" cap="none" normalizeH="0" baseline="0" smtClean="0">
                          <a:ln>
                            <a:noFill/>
                          </a:ln>
                          <a:solidFill>
                            <a:srgbClr val="0F2D73"/>
                          </a:solidFill>
                          <a:effectLst/>
                          <a:latin typeface="Calibri" pitchFamily="34" charset="0"/>
                          <a:ea typeface="MS PGothic" pitchFamily="34" charset="-128"/>
                        </a:rPr>
                        <a:t>-95°C</a:t>
                      </a:r>
                      <a:endParaRPr kumimoji="0" lang="es-ES" sz="1200" b="0" i="0" u="none" strike="noStrike" cap="none" normalizeH="0" baseline="0" smtClean="0">
                        <a:ln>
                          <a:noFill/>
                        </a:ln>
                        <a:solidFill>
                          <a:srgbClr val="0F2D73"/>
                        </a:solidFill>
                        <a:effectLst/>
                        <a:latin typeface="Calibri" pitchFamily="34" charset="0"/>
                        <a:ea typeface="MS PGothic" pitchFamily="34" charset="-128"/>
                      </a:endParaRPr>
                    </a:p>
                  </a:txBody>
                  <a:tcPr marT="45721" marB="45721"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D9D9D9"/>
                    </a:solidFill>
                  </a:tcPr>
                </a:tc>
              </a:tr>
              <a:tr h="457164">
                <a:tc>
                  <a:txBody>
                    <a:bodyPr/>
                    <a:lstStyle/>
                    <a:p>
                      <a:pPr marL="0" marR="0" lvl="0" indent="0" algn="l" defTabSz="4572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s-ES" sz="1200" b="0" i="0" u="none" strike="noStrike" cap="none" normalizeH="0" baseline="0" smtClean="0">
                          <a:ln>
                            <a:noFill/>
                          </a:ln>
                          <a:solidFill>
                            <a:srgbClr val="0F2D73"/>
                          </a:solidFill>
                          <a:effectLst/>
                          <a:latin typeface="Calibri" pitchFamily="34" charset="0"/>
                          <a:ea typeface="MS PGothic" pitchFamily="34" charset="-128"/>
                        </a:rPr>
                        <a:t>Images size</a:t>
                      </a:r>
                    </a:p>
                  </a:txBody>
                  <a:tcPr marT="45721" marB="45721"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D9D9D9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4572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1200" b="0" i="0" u="none" strike="noStrike" cap="none" normalizeH="0" baseline="0" smtClean="0">
                          <a:ln>
                            <a:noFill/>
                          </a:ln>
                          <a:solidFill>
                            <a:srgbClr val="0F2D73"/>
                          </a:solidFill>
                          <a:effectLst/>
                          <a:latin typeface="Calibri" pitchFamily="34" charset="0"/>
                          <a:ea typeface="MS PGothic" pitchFamily="34" charset="-128"/>
                        </a:rPr>
                        <a:t>B1 = 2 Mbs</a:t>
                      </a:r>
                      <a:endParaRPr kumimoji="0" lang="es-ES" sz="1200" b="0" i="0" u="none" strike="noStrike" cap="none" normalizeH="0" baseline="0" smtClean="0">
                        <a:ln>
                          <a:noFill/>
                        </a:ln>
                        <a:solidFill>
                          <a:srgbClr val="0F2D73"/>
                        </a:solidFill>
                        <a:effectLst/>
                        <a:latin typeface="Calibri" pitchFamily="34" charset="0"/>
                        <a:ea typeface="MS PGothic" pitchFamily="34" charset="-128"/>
                      </a:endParaRPr>
                    </a:p>
                    <a:p>
                      <a:pPr marL="0" marR="0" lvl="0" indent="0" algn="l" defTabSz="4572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1200" b="0" i="0" u="none" strike="noStrike" cap="none" normalizeH="0" baseline="0" smtClean="0">
                          <a:ln>
                            <a:noFill/>
                          </a:ln>
                          <a:solidFill>
                            <a:srgbClr val="0F2D73"/>
                          </a:solidFill>
                          <a:effectLst/>
                          <a:latin typeface="Calibri" pitchFamily="34" charset="0"/>
                          <a:ea typeface="MS PGothic" pitchFamily="34" charset="-128"/>
                        </a:rPr>
                        <a:t>B2 = 0.5 Mbs</a:t>
                      </a:r>
                      <a:endParaRPr kumimoji="0" lang="es-ES" sz="1200" b="0" i="0" u="none" strike="noStrike" cap="none" normalizeH="0" baseline="0" smtClean="0">
                        <a:ln>
                          <a:noFill/>
                        </a:ln>
                        <a:solidFill>
                          <a:srgbClr val="0F2D73"/>
                        </a:solidFill>
                        <a:effectLst/>
                        <a:latin typeface="Calibri" pitchFamily="34" charset="0"/>
                        <a:ea typeface="MS PGothic" pitchFamily="34" charset="-128"/>
                      </a:endParaRPr>
                    </a:p>
                  </a:txBody>
                  <a:tcPr marT="45721" marB="45721"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D9D9D9"/>
                    </a:solidFill>
                  </a:tcPr>
                </a:tc>
              </a:tr>
              <a:tr h="457164">
                <a:tc>
                  <a:txBody>
                    <a:bodyPr/>
                    <a:lstStyle/>
                    <a:p>
                      <a:pPr marL="0" marR="0" lvl="0" indent="0" algn="l" defTabSz="4572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1200" b="0" i="0" u="none" strike="noStrike" cap="none" normalizeH="0" baseline="0" smtClean="0">
                          <a:ln>
                            <a:noFill/>
                          </a:ln>
                          <a:solidFill>
                            <a:srgbClr val="0F2D73"/>
                          </a:solidFill>
                          <a:effectLst/>
                          <a:latin typeface="Calibri" pitchFamily="34" charset="0"/>
                          <a:ea typeface="MS PGothic" pitchFamily="34" charset="-128"/>
                        </a:rPr>
                        <a:t>Computer Interface</a:t>
                      </a:r>
                      <a:endParaRPr kumimoji="0" lang="es-ES" sz="1200" b="0" i="0" u="none" strike="noStrike" cap="none" normalizeH="0" baseline="0" smtClean="0">
                        <a:ln>
                          <a:noFill/>
                        </a:ln>
                        <a:solidFill>
                          <a:srgbClr val="0F2D73"/>
                        </a:solidFill>
                        <a:effectLst/>
                        <a:latin typeface="Calibri" pitchFamily="34" charset="0"/>
                        <a:ea typeface="MS PGothic" pitchFamily="34" charset="-128"/>
                      </a:endParaRPr>
                    </a:p>
                  </a:txBody>
                  <a:tcPr marT="45721" marB="45721"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D9D9D9"/>
                    </a:solidFill>
                  </a:tcPr>
                </a:tc>
                <a:tc>
                  <a:txBody>
                    <a:bodyPr/>
                    <a:lstStyle/>
                    <a:p>
                      <a:pPr marL="0" marR="0" lvl="0" indent="0" algn="l" defTabSz="457200" rtl="0" eaLnBrk="1" fontAlgn="base" latinLnBrk="0" hangingPunct="1">
                        <a:lnSpc>
                          <a:spcPct val="100000"/>
                        </a:lnSpc>
                        <a:spcBef>
                          <a:spcPct val="0"/>
                        </a:spcBef>
                        <a:spcAft>
                          <a:spcPct val="0"/>
                        </a:spcAft>
                        <a:buClrTx/>
                        <a:buSzTx/>
                        <a:buFontTx/>
                        <a:buNone/>
                        <a:tabLst/>
                      </a:pPr>
                      <a:r>
                        <a:rPr kumimoji="0" lang="en-US" sz="1200" b="0" i="0" u="none" strike="noStrike" cap="none" normalizeH="0" baseline="0" smtClean="0">
                          <a:ln>
                            <a:noFill/>
                          </a:ln>
                          <a:solidFill>
                            <a:srgbClr val="0F2D73"/>
                          </a:solidFill>
                          <a:effectLst/>
                          <a:latin typeface="Calibri" pitchFamily="34" charset="0"/>
                          <a:ea typeface="MS PGothic" pitchFamily="34" charset="-128"/>
                        </a:rPr>
                        <a:t>USB 3.0</a:t>
                      </a:r>
                      <a:endParaRPr kumimoji="0" lang="es-ES" sz="1200" b="0" i="0" u="none" strike="noStrike" cap="none" normalizeH="0" baseline="0" smtClean="0">
                        <a:ln>
                          <a:noFill/>
                        </a:ln>
                        <a:solidFill>
                          <a:srgbClr val="0F2D73"/>
                        </a:solidFill>
                        <a:effectLst/>
                        <a:latin typeface="Calibri" pitchFamily="34" charset="0"/>
                        <a:ea typeface="MS PGothic" pitchFamily="34" charset="-128"/>
                      </a:endParaRPr>
                    </a:p>
                  </a:txBody>
                  <a:tcPr marT="45721" marB="45721" horzOverflow="overflow">
                    <a:lnL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bg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lnTlToBr>
                      <a:noFill/>
                    </a:lnTlToBr>
                    <a:lnBlToTr>
                      <a:noFill/>
                    </a:lnBlToTr>
                    <a:solidFill>
                      <a:srgbClr val="D9D9D9"/>
                    </a:solidFill>
                  </a:tcPr>
                </a:tc>
              </a:tr>
            </a:tbl>
          </a:graphicData>
        </a:graphic>
      </p:graphicFrame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4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9394" name="Title 1"/>
          <p:cNvSpPr>
            <a:spLocks noGrp="1"/>
          </p:cNvSpPr>
          <p:nvPr>
            <p:ph type="title"/>
          </p:nvPr>
        </p:nvSpPr>
        <p:spPr>
          <a:xfrm>
            <a:off x="871538" y="301625"/>
            <a:ext cx="6346825" cy="620713"/>
          </a:xfrm>
        </p:spPr>
        <p:txBody>
          <a:bodyPr/>
          <a:lstStyle/>
          <a:p>
            <a:r>
              <a:rPr lang="es-ES" altLang="en-US" smtClean="0">
                <a:latin typeface="Verdana" pitchFamily="34" charset="0"/>
              </a:rPr>
              <a:t>DEIMOS Sky Survey </a:t>
            </a:r>
            <a:r>
              <a:rPr lang="es-ES" smtClean="0">
                <a:latin typeface="Verdana" pitchFamily="34" charset="0"/>
              </a:rPr>
              <a:t>(DeSS)</a:t>
            </a:r>
            <a:r>
              <a:rPr lang="es-ES" altLang="en-US" smtClean="0">
                <a:latin typeface="Verdana" pitchFamily="34" charset="0"/>
              </a:rPr>
              <a:t> </a:t>
            </a:r>
          </a:p>
        </p:txBody>
      </p:sp>
      <p:sp>
        <p:nvSpPr>
          <p:cNvPr id="59395" name="Text Placeholder 2"/>
          <p:cNvSpPr>
            <a:spLocks noGrp="1"/>
          </p:cNvSpPr>
          <p:nvPr>
            <p:ph type="body" sz="quarter" idx="19"/>
          </p:nvPr>
        </p:nvSpPr>
        <p:spPr>
          <a:xfrm>
            <a:off x="881063" y="1465263"/>
            <a:ext cx="7854950" cy="296862"/>
          </a:xfrm>
        </p:spPr>
        <p:txBody>
          <a:bodyPr/>
          <a:lstStyle/>
          <a:p>
            <a:r>
              <a:rPr lang="es-ES" altLang="en-US" smtClean="0">
                <a:latin typeface="Verdana" pitchFamily="34" charset="0"/>
              </a:rPr>
              <a:t>Scheduler</a:t>
            </a:r>
          </a:p>
        </p:txBody>
      </p:sp>
      <p:sp>
        <p:nvSpPr>
          <p:cNvPr id="59396" name="Slide Number Placeholder 4"/>
          <p:cNvSpPr>
            <a:spLocks noGrp="1"/>
          </p:cNvSpPr>
          <p:nvPr>
            <p:ph type="sldNum" sz="quarter" idx="26"/>
          </p:nvPr>
        </p:nvSpPr>
        <p:spPr bwMode="auto">
          <a:noFill/>
          <a:ln>
            <a:miter lim="800000"/>
            <a:headEnd/>
            <a:tailEnd/>
          </a:ln>
        </p:spPr>
        <p:txBody>
          <a:bodyPr/>
          <a:lstStyle/>
          <a:p>
            <a:fld id="{3F8C3111-73AE-4D48-BDD7-3CC9DA1D3A44}" type="slidenum">
              <a:rPr lang="es-ES_tradnl" altLang="en-US" smtClean="0"/>
              <a:pPr/>
              <a:t>49</a:t>
            </a:fld>
            <a:endParaRPr lang="es-ES_tradnl" altLang="en-US" smtClean="0"/>
          </a:p>
        </p:txBody>
      </p:sp>
      <p:sp>
        <p:nvSpPr>
          <p:cNvPr id="56325" name="Text Placeholder 3"/>
          <p:cNvSpPr txBox="1">
            <a:spLocks/>
          </p:cNvSpPr>
          <p:nvPr/>
        </p:nvSpPr>
        <p:spPr bwMode="auto">
          <a:xfrm>
            <a:off x="849313" y="1973355"/>
            <a:ext cx="7732712" cy="411797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lIns="0" tIns="0" rIns="0" bIns="0"/>
          <a:lstStyle/>
          <a:p>
            <a:pPr marL="342900" indent="-342900" defTabSz="457200">
              <a:spcBef>
                <a:spcPct val="20000"/>
              </a:spcBef>
              <a:spcAft>
                <a:spcPts val="1000"/>
              </a:spcAft>
              <a:buFont typeface="Arial" charset="0"/>
              <a:buChar char="•"/>
              <a:defRPr/>
            </a:pPr>
            <a:r>
              <a:rPr lang="en-US" sz="1600" b="1" u="sng" dirty="0">
                <a:latin typeface="Verdana" pitchFamily="34" charset="0"/>
              </a:rPr>
              <a:t>Independent tool for tasking sensors: </a:t>
            </a:r>
          </a:p>
          <a:p>
            <a:pPr marL="742950" lvl="1" indent="-285750" defTabSz="457200">
              <a:spcBef>
                <a:spcPct val="20000"/>
              </a:spcBef>
              <a:buClr>
                <a:schemeClr val="accent2"/>
              </a:buClr>
              <a:buSzPct val="130000"/>
              <a:buFont typeface="Arial" charset="0"/>
              <a:buChar char="•"/>
              <a:defRPr/>
            </a:pPr>
            <a:r>
              <a:rPr lang="en-US" sz="1400" dirty="0">
                <a:latin typeface="Verdana" pitchFamily="34" charset="0"/>
                <a:ea typeface="ＭＳ Ｐゴシック" pitchFamily="34" charset="-128"/>
              </a:rPr>
              <a:t>Scheduled tasks require providing precise information to operator / sensor</a:t>
            </a:r>
          </a:p>
          <a:p>
            <a:pPr marL="742950" lvl="1" indent="-285750" defTabSz="457200">
              <a:spcBef>
                <a:spcPct val="20000"/>
              </a:spcBef>
              <a:buClr>
                <a:schemeClr val="accent2"/>
              </a:buClr>
              <a:buSzPct val="130000"/>
              <a:buFont typeface="Arial" charset="0"/>
              <a:buChar char="•"/>
              <a:defRPr/>
            </a:pPr>
            <a:r>
              <a:rPr lang="en-US" sz="1400" dirty="0">
                <a:latin typeface="Verdana" pitchFamily="34" charset="0"/>
                <a:ea typeface="ＭＳ Ｐゴシック" pitchFamily="34" charset="-128"/>
              </a:rPr>
              <a:t>Tracking: </a:t>
            </a:r>
          </a:p>
          <a:p>
            <a:pPr marL="1257300" lvl="2" indent="-342900" defTabSz="457200">
              <a:spcBef>
                <a:spcPts val="150"/>
              </a:spcBef>
              <a:spcAft>
                <a:spcPts val="200"/>
              </a:spcAft>
              <a:buFont typeface="Arial" charset="0"/>
              <a:buChar char="•"/>
              <a:defRPr/>
            </a:pPr>
            <a:r>
              <a:rPr lang="en-US" sz="1400" dirty="0">
                <a:latin typeface="Verdana" pitchFamily="34" charset="0"/>
              </a:rPr>
              <a:t>ID of the target</a:t>
            </a:r>
          </a:p>
          <a:p>
            <a:pPr marL="1257300" lvl="2" indent="-342900" defTabSz="457200">
              <a:spcBef>
                <a:spcPts val="150"/>
              </a:spcBef>
              <a:spcAft>
                <a:spcPts val="200"/>
              </a:spcAft>
              <a:buFont typeface="Arial" charset="0"/>
              <a:buChar char="•"/>
              <a:defRPr/>
            </a:pPr>
            <a:r>
              <a:rPr lang="en-US" sz="1400" dirty="0">
                <a:latin typeface="Verdana" pitchFamily="34" charset="0"/>
              </a:rPr>
              <a:t>Precise start and end and tight times</a:t>
            </a:r>
          </a:p>
          <a:p>
            <a:pPr marL="1257300" lvl="2" indent="-342900" defTabSz="457200">
              <a:spcBef>
                <a:spcPts val="150"/>
              </a:spcBef>
              <a:spcAft>
                <a:spcPts val="200"/>
              </a:spcAft>
              <a:buFont typeface="Arial" charset="0"/>
              <a:buChar char="•"/>
              <a:defRPr/>
            </a:pPr>
            <a:r>
              <a:rPr lang="en-US" sz="1400" dirty="0">
                <a:latin typeface="Verdana" pitchFamily="34" charset="0"/>
              </a:rPr>
              <a:t>Precise pointing ephemeris (updated TLE, ephemeris files or a complete list of time tagged Ra-Dec coordinates)</a:t>
            </a:r>
          </a:p>
          <a:p>
            <a:pPr marL="742950" lvl="1" indent="-285750" defTabSz="457200">
              <a:spcBef>
                <a:spcPct val="20000"/>
              </a:spcBef>
              <a:buClr>
                <a:schemeClr val="accent2"/>
              </a:buClr>
              <a:buSzPct val="130000"/>
              <a:buFont typeface="Arial" charset="0"/>
              <a:buChar char="•"/>
              <a:defRPr/>
            </a:pPr>
            <a:r>
              <a:rPr lang="en-US" sz="1400" dirty="0">
                <a:latin typeface="Verdana" pitchFamily="34" charset="0"/>
                <a:ea typeface="ＭＳ Ｐゴシック" pitchFamily="34" charset="-128"/>
              </a:rPr>
              <a:t>Survey</a:t>
            </a:r>
          </a:p>
          <a:p>
            <a:pPr marL="1257300" lvl="2" indent="-342900" defTabSz="457200">
              <a:spcBef>
                <a:spcPts val="150"/>
              </a:spcBef>
              <a:spcAft>
                <a:spcPts val="200"/>
              </a:spcAft>
              <a:buClr>
                <a:schemeClr val="accent2"/>
              </a:buClr>
              <a:buSzPct val="130000"/>
              <a:buFont typeface="Arial" charset="0"/>
              <a:buChar char="•"/>
              <a:defRPr/>
            </a:pPr>
            <a:r>
              <a:rPr lang="en-US" sz="1400" dirty="0">
                <a:latin typeface="Verdana" pitchFamily="34" charset="0"/>
              </a:rPr>
              <a:t>Definition of area to be observed </a:t>
            </a:r>
          </a:p>
          <a:p>
            <a:pPr marL="800100" lvl="1" indent="-342900" defTabSz="457200">
              <a:spcBef>
                <a:spcPts val="150"/>
              </a:spcBef>
              <a:spcAft>
                <a:spcPts val="200"/>
              </a:spcAft>
              <a:buClr>
                <a:schemeClr val="accent2"/>
              </a:buClr>
              <a:buSzPct val="130000"/>
              <a:buFont typeface="Arial" charset="0"/>
              <a:buChar char="•"/>
              <a:defRPr/>
            </a:pPr>
            <a:r>
              <a:rPr lang="en-US" sz="1400" dirty="0">
                <a:latin typeface="Verdana" pitchFamily="34" charset="0"/>
              </a:rPr>
              <a:t>Control of the sensor is scheduling the targets on the fly in the basis of prioritization criteria</a:t>
            </a:r>
            <a:endParaRPr lang="es-ES" sz="1400" dirty="0">
              <a:latin typeface="Verdana" pitchFamily="34" charset="0"/>
            </a:endParaRPr>
          </a:p>
          <a:p>
            <a:pPr marL="1257300" lvl="2" indent="-342900" defTabSz="457200">
              <a:spcBef>
                <a:spcPts val="150"/>
              </a:spcBef>
              <a:spcAft>
                <a:spcPts val="200"/>
              </a:spcAft>
              <a:buClr>
                <a:schemeClr val="accent2"/>
              </a:buClr>
              <a:buSzPct val="130000"/>
              <a:buFont typeface="Arial" charset="0"/>
              <a:buChar char="•"/>
              <a:defRPr/>
            </a:pPr>
            <a:r>
              <a:rPr lang="en-US" sz="1400" dirty="0">
                <a:latin typeface="Verdana" pitchFamily="34" charset="0"/>
              </a:rPr>
              <a:t>No need a tight schedule of start-end  times</a:t>
            </a:r>
          </a:p>
          <a:p>
            <a:pPr marL="1257300" lvl="2" indent="-342900" defTabSz="457200">
              <a:spcBef>
                <a:spcPts val="150"/>
              </a:spcBef>
              <a:spcAft>
                <a:spcPts val="200"/>
              </a:spcAft>
              <a:buClr>
                <a:schemeClr val="accent2"/>
              </a:buClr>
              <a:buSzPct val="130000"/>
              <a:buFont typeface="Arial" charset="0"/>
              <a:buChar char="•"/>
              <a:defRPr/>
            </a:pPr>
            <a:r>
              <a:rPr lang="en-US" sz="1400" dirty="0">
                <a:latin typeface="Verdana" pitchFamily="34" charset="0"/>
              </a:rPr>
              <a:t>Observable at the moment when sensor gets availability</a:t>
            </a:r>
          </a:p>
          <a:p>
            <a:pPr marL="1257300" lvl="2" indent="-342900" defTabSz="457200">
              <a:spcBef>
                <a:spcPts val="150"/>
              </a:spcBef>
              <a:spcAft>
                <a:spcPts val="200"/>
              </a:spcAft>
              <a:buClr>
                <a:schemeClr val="accent2"/>
              </a:buClr>
              <a:buSzPct val="130000"/>
              <a:buFont typeface="Arial" charset="0"/>
              <a:buChar char="•"/>
              <a:defRPr/>
            </a:pPr>
            <a:r>
              <a:rPr lang="en-US" sz="1400" dirty="0">
                <a:latin typeface="Verdana" pitchFamily="34" charset="0"/>
              </a:rPr>
              <a:t>Inside the angular speed range for sensor at any moment</a:t>
            </a:r>
          </a:p>
          <a:p>
            <a:pPr marL="1257300" lvl="2" indent="-342900" defTabSz="457200">
              <a:spcBef>
                <a:spcPts val="150"/>
              </a:spcBef>
              <a:spcAft>
                <a:spcPts val="200"/>
              </a:spcAft>
              <a:buClr>
                <a:schemeClr val="accent2"/>
              </a:buClr>
              <a:buSzPct val="130000"/>
              <a:buFont typeface="Arial" charset="0"/>
              <a:buChar char="•"/>
              <a:defRPr/>
            </a:pPr>
            <a:r>
              <a:rPr lang="en-US" sz="1400" dirty="0">
                <a:latin typeface="Verdana" pitchFamily="34" charset="0"/>
              </a:rPr>
              <a:t>No gaps, always observing</a:t>
            </a:r>
          </a:p>
          <a:p>
            <a:pPr marL="1257300" lvl="2" indent="-342900" defTabSz="457200">
              <a:spcBef>
                <a:spcPts val="150"/>
              </a:spcBef>
              <a:spcAft>
                <a:spcPts val="200"/>
              </a:spcAft>
              <a:buClr>
                <a:schemeClr val="accent2"/>
              </a:buClr>
              <a:buSzPct val="130000"/>
              <a:buFont typeface="Arial" charset="0"/>
              <a:buChar char="•"/>
              <a:defRPr/>
            </a:pPr>
            <a:r>
              <a:rPr lang="en-US" sz="1400" dirty="0">
                <a:latin typeface="Verdana" pitchFamily="34" charset="0"/>
              </a:rPr>
              <a:t>Requires integrated TLE, or ephemerides interpolation (TRATO) inside the control</a:t>
            </a:r>
          </a:p>
          <a:p>
            <a:pPr marL="800100" lvl="1" indent="-342900" defTabSz="457200">
              <a:spcBef>
                <a:spcPts val="150"/>
              </a:spcBef>
              <a:spcAft>
                <a:spcPts val="200"/>
              </a:spcAft>
              <a:buClr>
                <a:schemeClr val="accent2"/>
              </a:buClr>
              <a:buSzPct val="130000"/>
              <a:buFont typeface="Arial" charset="0"/>
              <a:buChar char="•"/>
              <a:defRPr/>
            </a:pPr>
            <a:r>
              <a:rPr lang="en-US" sz="1400" dirty="0">
                <a:latin typeface="Verdana" pitchFamily="34" charset="0"/>
              </a:rPr>
              <a:t>Prioritization Criteria</a:t>
            </a:r>
          </a:p>
          <a:p>
            <a:pPr marL="1257300" lvl="2" indent="-342900" defTabSz="457200">
              <a:spcBef>
                <a:spcPts val="150"/>
              </a:spcBef>
              <a:spcAft>
                <a:spcPts val="200"/>
              </a:spcAft>
              <a:buClr>
                <a:schemeClr val="accent2"/>
              </a:buClr>
              <a:buSzPct val="130000"/>
              <a:buFont typeface="Arial" charset="0"/>
              <a:buChar char="•"/>
              <a:defRPr/>
            </a:pPr>
            <a:endParaRPr lang="en-US" sz="1400" dirty="0">
              <a:latin typeface="Verdana" pitchFamily="34" charset="0"/>
            </a:endParaRPr>
          </a:p>
          <a:p>
            <a:pPr marL="1200150" lvl="2" indent="-285750" defTabSz="457200">
              <a:spcBef>
                <a:spcPct val="20000"/>
              </a:spcBef>
              <a:buClr>
                <a:schemeClr val="accent2"/>
              </a:buClr>
              <a:buSzPct val="130000"/>
              <a:buFont typeface="Arial" charset="0"/>
              <a:buChar char="•"/>
              <a:defRPr/>
            </a:pPr>
            <a:endParaRPr lang="en-US" sz="1400" dirty="0">
              <a:latin typeface="Verdana" pitchFamily="34" charset="0"/>
            </a:endParaRPr>
          </a:p>
          <a:p>
            <a:pPr marL="800100" lvl="1" indent="-342900" defTabSz="457200">
              <a:spcBef>
                <a:spcPct val="20000"/>
              </a:spcBef>
              <a:spcAft>
                <a:spcPts val="1000"/>
              </a:spcAft>
              <a:buFont typeface="Arial" charset="0"/>
              <a:buChar char="•"/>
              <a:defRPr/>
            </a:pPr>
            <a:endParaRPr lang="en-US" sz="1600" b="1" u="sng" dirty="0">
              <a:latin typeface="Verdana" pitchFamily="34" charset="0"/>
            </a:endParaRPr>
          </a:p>
          <a:p>
            <a:pPr marL="342900" indent="-342900" defTabSz="457200">
              <a:spcBef>
                <a:spcPct val="20000"/>
              </a:spcBef>
              <a:spcAft>
                <a:spcPts val="1000"/>
              </a:spcAft>
              <a:buFont typeface="Arial" charset="0"/>
              <a:buChar char="•"/>
              <a:defRPr/>
            </a:pPr>
            <a:endParaRPr lang="en-GB" sz="1600" b="1" u="sng" dirty="0">
              <a:latin typeface="Verdana" pitchFamily="34" charset="0"/>
            </a:endParaRPr>
          </a:p>
        </p:txBody>
      </p:sp>
      <p:pic>
        <p:nvPicPr>
          <p:cNvPr id="59398" name="Imagen 1" descr="nigeditor2.PNG"/>
          <p:cNvPicPr>
            <a:picLocks noChangeAspect="1" noChangeArrowheads="1"/>
          </p:cNvPicPr>
          <p:nvPr/>
        </p:nvPicPr>
        <p:blipFill>
          <a:blip r:embed="rId2">
            <a:lum bright="44000" contrast="50000"/>
          </a:blip>
          <a:srcRect/>
          <a:stretch>
            <a:fillRect/>
          </a:stretch>
        </p:blipFill>
        <p:spPr bwMode="auto">
          <a:xfrm>
            <a:off x="6856162" y="3606062"/>
            <a:ext cx="2151529" cy="798537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5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0418" name="Title 1"/>
          <p:cNvSpPr>
            <a:spLocks noGrp="1"/>
          </p:cNvSpPr>
          <p:nvPr>
            <p:ph type="title"/>
          </p:nvPr>
        </p:nvSpPr>
        <p:spPr>
          <a:xfrm>
            <a:off x="871538" y="301625"/>
            <a:ext cx="6346825" cy="620713"/>
          </a:xfrm>
        </p:spPr>
        <p:txBody>
          <a:bodyPr/>
          <a:lstStyle/>
          <a:p>
            <a:r>
              <a:rPr lang="es-ES" altLang="en-US" smtClean="0">
                <a:latin typeface="Verdana" pitchFamily="34" charset="0"/>
              </a:rPr>
              <a:t>DEIMOS Sky Survey </a:t>
            </a:r>
          </a:p>
        </p:txBody>
      </p:sp>
      <p:sp>
        <p:nvSpPr>
          <p:cNvPr id="60419" name="Text Placeholder 2"/>
          <p:cNvSpPr>
            <a:spLocks noGrp="1"/>
          </p:cNvSpPr>
          <p:nvPr>
            <p:ph type="body" sz="quarter" idx="19"/>
          </p:nvPr>
        </p:nvSpPr>
        <p:spPr>
          <a:xfrm>
            <a:off x="881063" y="1465263"/>
            <a:ext cx="7854950" cy="296862"/>
          </a:xfrm>
        </p:spPr>
        <p:txBody>
          <a:bodyPr/>
          <a:lstStyle/>
          <a:p>
            <a:r>
              <a:rPr lang="es-ES" altLang="en-US" smtClean="0">
                <a:latin typeface="Verdana" pitchFamily="34" charset="0"/>
              </a:rPr>
              <a:t>Control SW</a:t>
            </a:r>
          </a:p>
        </p:txBody>
      </p:sp>
      <p:sp>
        <p:nvSpPr>
          <p:cNvPr id="60420" name="Slide Number Placeholder 4"/>
          <p:cNvSpPr>
            <a:spLocks noGrp="1"/>
          </p:cNvSpPr>
          <p:nvPr>
            <p:ph type="sldNum" sz="quarter" idx="26"/>
          </p:nvPr>
        </p:nvSpPr>
        <p:spPr bwMode="auto">
          <a:noFill/>
          <a:ln>
            <a:miter lim="800000"/>
            <a:headEnd/>
            <a:tailEnd/>
          </a:ln>
        </p:spPr>
        <p:txBody>
          <a:bodyPr/>
          <a:lstStyle/>
          <a:p>
            <a:fld id="{639CB305-456C-499C-93B8-18E1C3B1BC5E}" type="slidenum">
              <a:rPr lang="es-ES_tradnl" altLang="en-US" smtClean="0"/>
              <a:pPr/>
              <a:t>50</a:t>
            </a:fld>
            <a:endParaRPr lang="es-ES_tradnl" altLang="en-US" smtClean="0"/>
          </a:p>
        </p:txBody>
      </p:sp>
      <p:sp>
        <p:nvSpPr>
          <p:cNvPr id="60421" name="Text Placeholder 3"/>
          <p:cNvSpPr txBox="1">
            <a:spLocks/>
          </p:cNvSpPr>
          <p:nvPr/>
        </p:nvSpPr>
        <p:spPr bwMode="auto">
          <a:xfrm>
            <a:off x="347663" y="1768475"/>
            <a:ext cx="4187825" cy="411797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lIns="0" tIns="0" rIns="0" bIns="0"/>
          <a:lstStyle/>
          <a:p>
            <a:pPr marL="1200150" lvl="2" indent="-285750" defTabSz="457200">
              <a:spcBef>
                <a:spcPct val="20000"/>
              </a:spcBef>
              <a:buClr>
                <a:schemeClr val="accent2"/>
              </a:buClr>
              <a:buSzPct val="130000"/>
              <a:buFont typeface="Arial" charset="0"/>
              <a:buChar char="•"/>
            </a:pPr>
            <a:endParaRPr lang="en-US" sz="1400" dirty="0">
              <a:latin typeface="Verdana" pitchFamily="34" charset="0"/>
            </a:endParaRPr>
          </a:p>
          <a:p>
            <a:pPr marL="800100" lvl="1" indent="-342900" defTabSz="457200">
              <a:spcBef>
                <a:spcPts val="150"/>
              </a:spcBef>
              <a:spcAft>
                <a:spcPts val="200"/>
              </a:spcAft>
              <a:buClr>
                <a:schemeClr val="accent2"/>
              </a:buClr>
              <a:buSzPct val="130000"/>
              <a:buFont typeface="Arial" charset="0"/>
              <a:buChar char="•"/>
            </a:pPr>
            <a:r>
              <a:rPr lang="en-US" sz="1400" dirty="0">
                <a:latin typeface="Verdana" pitchFamily="34" charset="0"/>
              </a:rPr>
              <a:t>Hardware dependent, developed for this particular goal</a:t>
            </a:r>
          </a:p>
          <a:p>
            <a:pPr marL="800100" lvl="1" indent="-342900" defTabSz="457200">
              <a:spcBef>
                <a:spcPts val="150"/>
              </a:spcBef>
              <a:spcAft>
                <a:spcPts val="200"/>
              </a:spcAft>
              <a:buClr>
                <a:schemeClr val="accent2"/>
              </a:buClr>
              <a:buSzPct val="130000"/>
              <a:buFont typeface="Arial" charset="0"/>
              <a:buChar char="•"/>
            </a:pPr>
            <a:r>
              <a:rPr lang="en-US" sz="1400" dirty="0">
                <a:latin typeface="Verdana" pitchFamily="34" charset="0"/>
              </a:rPr>
              <a:t>Tight control of the times</a:t>
            </a:r>
          </a:p>
          <a:p>
            <a:pPr marL="800100" lvl="1" indent="-342900" defTabSz="457200">
              <a:spcBef>
                <a:spcPts val="150"/>
              </a:spcBef>
              <a:spcAft>
                <a:spcPts val="200"/>
              </a:spcAft>
              <a:buClr>
                <a:schemeClr val="accent2"/>
              </a:buClr>
              <a:buSzPct val="130000"/>
              <a:buFont typeface="Arial" charset="0"/>
              <a:buChar char="•"/>
            </a:pPr>
            <a:r>
              <a:rPr lang="en-US" sz="1400" dirty="0">
                <a:latin typeface="Verdana" pitchFamily="34" charset="0"/>
              </a:rPr>
              <a:t>TRATO (TLE propagator, ephemeris interpolator ) integrated</a:t>
            </a:r>
          </a:p>
          <a:p>
            <a:pPr marL="800100" lvl="1" indent="-342900" defTabSz="457200">
              <a:spcBef>
                <a:spcPts val="150"/>
              </a:spcBef>
              <a:spcAft>
                <a:spcPts val="200"/>
              </a:spcAft>
              <a:buClr>
                <a:schemeClr val="accent2"/>
              </a:buClr>
              <a:buSzPct val="130000"/>
              <a:buFont typeface="Arial" charset="0"/>
              <a:buChar char="•"/>
            </a:pPr>
            <a:r>
              <a:rPr lang="en-US" sz="1400" dirty="0">
                <a:latin typeface="Verdana" pitchFamily="34" charset="0"/>
              </a:rPr>
              <a:t>Adaptable according the angular speed rates and sky position</a:t>
            </a:r>
          </a:p>
          <a:p>
            <a:pPr marL="800100" lvl="1" indent="-342900" defTabSz="457200">
              <a:spcBef>
                <a:spcPts val="150"/>
              </a:spcBef>
              <a:spcAft>
                <a:spcPts val="200"/>
              </a:spcAft>
              <a:buClr>
                <a:schemeClr val="accent2"/>
              </a:buClr>
              <a:buSzPct val="130000"/>
              <a:buFont typeface="Arial" charset="0"/>
              <a:buChar char="•"/>
            </a:pPr>
            <a:r>
              <a:rPr lang="en-US" sz="1400" dirty="0">
                <a:latin typeface="Verdana" pitchFamily="34" charset="0"/>
              </a:rPr>
              <a:t>Autonomous  (</a:t>
            </a:r>
            <a:r>
              <a:rPr lang="en-US" sz="1400" dirty="0" err="1">
                <a:latin typeface="Verdana" pitchFamily="34" charset="0"/>
              </a:rPr>
              <a:t>syncronization</a:t>
            </a:r>
            <a:r>
              <a:rPr lang="en-US" sz="1400" dirty="0">
                <a:latin typeface="Verdana" pitchFamily="34" charset="0"/>
              </a:rPr>
              <a:t>, scheduler target prioritization)</a:t>
            </a:r>
          </a:p>
          <a:p>
            <a:pPr marL="800100" lvl="1" indent="-342900" defTabSz="457200">
              <a:spcBef>
                <a:spcPts val="150"/>
              </a:spcBef>
              <a:spcAft>
                <a:spcPts val="200"/>
              </a:spcAft>
              <a:buClr>
                <a:schemeClr val="accent2"/>
              </a:buClr>
              <a:buSzPct val="130000"/>
              <a:buFont typeface="Arial" charset="0"/>
              <a:buChar char="•"/>
            </a:pPr>
            <a:endParaRPr lang="en-US" sz="1400" dirty="0">
              <a:latin typeface="Verdana" pitchFamily="34" charset="0"/>
            </a:endParaRPr>
          </a:p>
          <a:p>
            <a:pPr marL="800100" lvl="1" indent="-342900" defTabSz="457200">
              <a:spcBef>
                <a:spcPts val="150"/>
              </a:spcBef>
              <a:spcAft>
                <a:spcPts val="200"/>
              </a:spcAft>
              <a:buClr>
                <a:schemeClr val="accent2"/>
              </a:buClr>
              <a:buSzPct val="130000"/>
              <a:buFont typeface="Arial" charset="0"/>
              <a:buChar char="•"/>
            </a:pPr>
            <a:endParaRPr lang="en-US" sz="1400" dirty="0">
              <a:latin typeface="Verdana" pitchFamily="34" charset="0"/>
            </a:endParaRPr>
          </a:p>
          <a:p>
            <a:pPr marL="800100" lvl="1" indent="-342900" defTabSz="457200">
              <a:spcBef>
                <a:spcPts val="150"/>
              </a:spcBef>
              <a:spcAft>
                <a:spcPts val="200"/>
              </a:spcAft>
              <a:buClr>
                <a:schemeClr val="accent2"/>
              </a:buClr>
              <a:buSzPct val="130000"/>
              <a:buFont typeface="Arial" charset="0"/>
              <a:buChar char="•"/>
            </a:pPr>
            <a:endParaRPr lang="en-US" sz="1400" dirty="0">
              <a:latin typeface="Verdana" pitchFamily="34" charset="0"/>
            </a:endParaRPr>
          </a:p>
          <a:p>
            <a:pPr marL="800100" lvl="1" indent="-342900" defTabSz="457200">
              <a:spcBef>
                <a:spcPct val="20000"/>
              </a:spcBef>
              <a:spcAft>
                <a:spcPts val="1000"/>
              </a:spcAft>
              <a:buFont typeface="Arial" charset="0"/>
              <a:buChar char="•"/>
            </a:pPr>
            <a:endParaRPr lang="en-US" sz="1600" b="1" u="sng" dirty="0">
              <a:latin typeface="Verdana" pitchFamily="34" charset="0"/>
            </a:endParaRPr>
          </a:p>
          <a:p>
            <a:pPr marL="342900" indent="-342900" defTabSz="457200">
              <a:spcBef>
                <a:spcPct val="20000"/>
              </a:spcBef>
              <a:spcAft>
                <a:spcPts val="1000"/>
              </a:spcAft>
              <a:buFont typeface="Arial" charset="0"/>
              <a:buChar char="•"/>
            </a:pPr>
            <a:endParaRPr lang="en-GB" sz="1600" b="1" u="sng" dirty="0">
              <a:latin typeface="Verdana" pitchFamily="34" charset="0"/>
            </a:endParaRPr>
          </a:p>
        </p:txBody>
      </p:sp>
      <p:pic>
        <p:nvPicPr>
          <p:cNvPr id="60422" name="Picture 3" descr="debrissoft"/>
          <p:cNvPicPr>
            <a:picLocks noChangeAspect="1" noChangeArrowheads="1"/>
          </p:cNvPicPr>
          <p:nvPr/>
        </p:nvPicPr>
        <p:blipFill>
          <a:blip r:embed="rId2"/>
          <a:srcRect/>
          <a:stretch>
            <a:fillRect/>
          </a:stretch>
        </p:blipFill>
        <p:spPr bwMode="auto">
          <a:xfrm>
            <a:off x="4932363" y="4230688"/>
            <a:ext cx="3860800" cy="225901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60423" name="4 Imagen" descr="navst71evolution.png"/>
          <p:cNvPicPr>
            <a:picLocks noChangeAspect="1"/>
          </p:cNvPicPr>
          <p:nvPr/>
        </p:nvPicPr>
        <p:blipFill>
          <a:blip r:embed="rId3"/>
          <a:srcRect/>
          <a:stretch>
            <a:fillRect/>
          </a:stretch>
        </p:blipFill>
        <p:spPr bwMode="auto">
          <a:xfrm>
            <a:off x="4565650" y="1457325"/>
            <a:ext cx="4578350" cy="25765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60424" name="7 Imagen" descr="Argos-delta-rb-antsy-evolution.png"/>
          <p:cNvPicPr>
            <a:picLocks noChangeAspect="1"/>
          </p:cNvPicPr>
          <p:nvPr/>
        </p:nvPicPr>
        <p:blipFill>
          <a:blip r:embed="rId4"/>
          <a:srcRect/>
          <a:stretch>
            <a:fillRect/>
          </a:stretch>
        </p:blipFill>
        <p:spPr bwMode="auto">
          <a:xfrm>
            <a:off x="233363" y="4430713"/>
            <a:ext cx="4060825" cy="22987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5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1442" name="Title 1"/>
          <p:cNvSpPr>
            <a:spLocks noGrp="1"/>
          </p:cNvSpPr>
          <p:nvPr>
            <p:ph type="title"/>
          </p:nvPr>
        </p:nvSpPr>
        <p:spPr>
          <a:xfrm>
            <a:off x="871538" y="301625"/>
            <a:ext cx="6346825" cy="620713"/>
          </a:xfrm>
        </p:spPr>
        <p:txBody>
          <a:bodyPr/>
          <a:lstStyle/>
          <a:p>
            <a:r>
              <a:rPr lang="es-ES" altLang="en-US" smtClean="0">
                <a:latin typeface="Verdana" pitchFamily="34" charset="0"/>
              </a:rPr>
              <a:t>DEIMOS Sky Survey </a:t>
            </a:r>
          </a:p>
        </p:txBody>
      </p:sp>
      <p:sp>
        <p:nvSpPr>
          <p:cNvPr id="61443" name="Text Placeholder 2"/>
          <p:cNvSpPr>
            <a:spLocks noGrp="1"/>
          </p:cNvSpPr>
          <p:nvPr>
            <p:ph type="body" sz="quarter" idx="19"/>
          </p:nvPr>
        </p:nvSpPr>
        <p:spPr>
          <a:xfrm>
            <a:off x="881063" y="1465263"/>
            <a:ext cx="7854950" cy="296862"/>
          </a:xfrm>
        </p:spPr>
        <p:txBody>
          <a:bodyPr/>
          <a:lstStyle/>
          <a:p>
            <a:r>
              <a:rPr lang="es-ES" altLang="en-US" smtClean="0">
                <a:latin typeface="Verdana" pitchFamily="34" charset="0"/>
              </a:rPr>
              <a:t>Image Processing</a:t>
            </a:r>
          </a:p>
        </p:txBody>
      </p:sp>
      <p:sp>
        <p:nvSpPr>
          <p:cNvPr id="61444" name="Slide Number Placeholder 4"/>
          <p:cNvSpPr>
            <a:spLocks noGrp="1"/>
          </p:cNvSpPr>
          <p:nvPr>
            <p:ph type="sldNum" sz="quarter" idx="26"/>
          </p:nvPr>
        </p:nvSpPr>
        <p:spPr bwMode="auto">
          <a:noFill/>
          <a:ln>
            <a:miter lim="800000"/>
            <a:headEnd/>
            <a:tailEnd/>
          </a:ln>
        </p:spPr>
        <p:txBody>
          <a:bodyPr/>
          <a:lstStyle/>
          <a:p>
            <a:fld id="{4D1126EB-2303-4CF4-9E73-AE69B8D03AD4}" type="slidenum">
              <a:rPr lang="es-ES_tradnl" altLang="en-US" smtClean="0"/>
              <a:pPr/>
              <a:t>51</a:t>
            </a:fld>
            <a:endParaRPr lang="es-ES_tradnl" altLang="en-US" smtClean="0"/>
          </a:p>
        </p:txBody>
      </p:sp>
      <p:sp>
        <p:nvSpPr>
          <p:cNvPr id="61445" name="Text Placeholder 3"/>
          <p:cNvSpPr txBox="1">
            <a:spLocks/>
          </p:cNvSpPr>
          <p:nvPr/>
        </p:nvSpPr>
        <p:spPr bwMode="auto">
          <a:xfrm>
            <a:off x="839788" y="1830388"/>
            <a:ext cx="4368800" cy="269716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lIns="0" tIns="0" rIns="0" bIns="0"/>
          <a:lstStyle/>
          <a:p>
            <a:pPr marL="1200150" lvl="2" indent="-285750" defTabSz="457200">
              <a:spcBef>
                <a:spcPct val="20000"/>
              </a:spcBef>
              <a:buClr>
                <a:schemeClr val="accent2"/>
              </a:buClr>
              <a:buSzPct val="130000"/>
              <a:buFont typeface="Arial" charset="0"/>
              <a:buChar char="•"/>
            </a:pPr>
            <a:endParaRPr lang="en-US" sz="1400" dirty="0">
              <a:latin typeface="Verdana" pitchFamily="34" charset="0"/>
            </a:endParaRPr>
          </a:p>
          <a:p>
            <a:pPr marL="342900" indent="-342900" defTabSz="457200">
              <a:spcBef>
                <a:spcPct val="20000"/>
              </a:spcBef>
              <a:spcAft>
                <a:spcPts val="1000"/>
              </a:spcAft>
              <a:buFont typeface="Arial" charset="0"/>
              <a:buChar char="•"/>
            </a:pPr>
            <a:r>
              <a:rPr lang="en-US" sz="1400" b="1" dirty="0">
                <a:latin typeface="Verdana" pitchFamily="34" charset="0"/>
              </a:rPr>
              <a:t>Automatically</a:t>
            </a:r>
            <a:r>
              <a:rPr lang="en-US" sz="1400" dirty="0">
                <a:latin typeface="Verdana" pitchFamily="34" charset="0"/>
              </a:rPr>
              <a:t> with no human in the loop. </a:t>
            </a:r>
          </a:p>
          <a:p>
            <a:pPr marL="800100" lvl="1" indent="-342900" defTabSz="457200">
              <a:spcBef>
                <a:spcPts val="150"/>
              </a:spcBef>
              <a:spcAft>
                <a:spcPts val="200"/>
              </a:spcAft>
              <a:buClr>
                <a:schemeClr val="accent2"/>
              </a:buClr>
              <a:buSzPct val="130000"/>
              <a:buFont typeface="Arial" charset="0"/>
              <a:buChar char="•"/>
            </a:pPr>
            <a:r>
              <a:rPr lang="en-US" sz="1200" dirty="0">
                <a:latin typeface="Verdana" pitchFamily="34" charset="0"/>
              </a:rPr>
              <a:t>Huge effort and expensive cost to take visual control or clicks over thousands of images all nights under a regular  service</a:t>
            </a:r>
          </a:p>
          <a:p>
            <a:pPr marL="342900" indent="-342900" defTabSz="457200">
              <a:spcBef>
                <a:spcPct val="20000"/>
              </a:spcBef>
              <a:spcAft>
                <a:spcPts val="1000"/>
              </a:spcAft>
              <a:buFont typeface="Arial" charset="0"/>
              <a:buChar char="•"/>
            </a:pPr>
            <a:r>
              <a:rPr lang="en-US" sz="1400" b="1" dirty="0">
                <a:latin typeface="Verdana" pitchFamily="34" charset="0"/>
              </a:rPr>
              <a:t>Close to real time</a:t>
            </a:r>
          </a:p>
          <a:p>
            <a:pPr marL="800100" lvl="1" indent="-342900" defTabSz="457200">
              <a:spcBef>
                <a:spcPts val="150"/>
              </a:spcBef>
              <a:spcAft>
                <a:spcPts val="200"/>
              </a:spcAft>
              <a:buClr>
                <a:schemeClr val="accent2"/>
              </a:buClr>
              <a:buSzPct val="130000"/>
              <a:buFont typeface="Arial" charset="0"/>
              <a:buChar char="•"/>
            </a:pPr>
            <a:r>
              <a:rPr lang="en-US" sz="1200" dirty="0">
                <a:latin typeface="Verdana" pitchFamily="34" charset="0"/>
              </a:rPr>
              <a:t>In order to detect any new object shortly after imaged and be able to start follow-up observations</a:t>
            </a:r>
          </a:p>
          <a:p>
            <a:pPr marL="800100" lvl="1" indent="-342900" defTabSz="457200">
              <a:spcBef>
                <a:spcPts val="150"/>
              </a:spcBef>
              <a:spcAft>
                <a:spcPts val="200"/>
              </a:spcAft>
              <a:buClr>
                <a:schemeClr val="accent2"/>
              </a:buClr>
              <a:buSzPct val="130000"/>
              <a:buFont typeface="Arial" charset="0"/>
              <a:buChar char="•"/>
            </a:pPr>
            <a:endParaRPr lang="en-US" sz="1400" dirty="0">
              <a:latin typeface="Verdana" pitchFamily="34" charset="0"/>
            </a:endParaRPr>
          </a:p>
          <a:p>
            <a:pPr marL="800100" lvl="1" indent="-342900" defTabSz="457200">
              <a:spcBef>
                <a:spcPts val="150"/>
              </a:spcBef>
              <a:spcAft>
                <a:spcPts val="200"/>
              </a:spcAft>
              <a:buClr>
                <a:schemeClr val="accent2"/>
              </a:buClr>
              <a:buSzPct val="130000"/>
              <a:buFont typeface="Arial" charset="0"/>
              <a:buChar char="•"/>
            </a:pPr>
            <a:endParaRPr lang="en-US" sz="1400" dirty="0">
              <a:latin typeface="Verdana" pitchFamily="34" charset="0"/>
            </a:endParaRPr>
          </a:p>
          <a:p>
            <a:pPr marL="800100" lvl="1" indent="-342900" defTabSz="457200">
              <a:spcBef>
                <a:spcPts val="150"/>
              </a:spcBef>
              <a:spcAft>
                <a:spcPts val="200"/>
              </a:spcAft>
              <a:buClr>
                <a:schemeClr val="accent2"/>
              </a:buClr>
              <a:buSzPct val="130000"/>
              <a:buFont typeface="Arial" charset="0"/>
              <a:buChar char="•"/>
            </a:pPr>
            <a:endParaRPr lang="en-US" sz="1400" dirty="0">
              <a:latin typeface="Verdana" pitchFamily="34" charset="0"/>
            </a:endParaRPr>
          </a:p>
          <a:p>
            <a:pPr marL="800100" lvl="1" indent="-342900" defTabSz="457200">
              <a:spcBef>
                <a:spcPct val="20000"/>
              </a:spcBef>
              <a:spcAft>
                <a:spcPts val="1000"/>
              </a:spcAft>
              <a:buFont typeface="Arial" charset="0"/>
              <a:buChar char="•"/>
            </a:pPr>
            <a:endParaRPr lang="en-US" sz="1400" b="1" u="sng" dirty="0">
              <a:latin typeface="Verdana" pitchFamily="34" charset="0"/>
            </a:endParaRPr>
          </a:p>
          <a:p>
            <a:pPr marL="342900" indent="-342900" defTabSz="457200">
              <a:spcBef>
                <a:spcPct val="20000"/>
              </a:spcBef>
              <a:spcAft>
                <a:spcPts val="1000"/>
              </a:spcAft>
              <a:buFont typeface="Arial" charset="0"/>
              <a:buChar char="•"/>
            </a:pPr>
            <a:endParaRPr lang="en-GB" sz="1400" b="1" u="sng" dirty="0">
              <a:latin typeface="Verdana" pitchFamily="34" charset="0"/>
            </a:endParaRPr>
          </a:p>
        </p:txBody>
      </p:sp>
      <p:pic>
        <p:nvPicPr>
          <p:cNvPr id="61446" name="Picture 1" descr="TRAXdebris"/>
          <p:cNvPicPr>
            <a:picLocks noChangeAspect="1" noChangeArrowheads="1"/>
          </p:cNvPicPr>
          <p:nvPr/>
        </p:nvPicPr>
        <p:blipFill>
          <a:blip r:embed="rId2"/>
          <a:srcRect/>
          <a:stretch>
            <a:fillRect/>
          </a:stretch>
        </p:blipFill>
        <p:spPr bwMode="auto">
          <a:xfrm>
            <a:off x="5273675" y="2014538"/>
            <a:ext cx="3806825" cy="231616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61447" name="Text Placeholder 3"/>
          <p:cNvSpPr txBox="1">
            <a:spLocks/>
          </p:cNvSpPr>
          <p:nvPr/>
        </p:nvSpPr>
        <p:spPr bwMode="auto">
          <a:xfrm>
            <a:off x="857250" y="4051300"/>
            <a:ext cx="8035925" cy="411797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lIns="0" tIns="0" rIns="0" bIns="0"/>
          <a:lstStyle/>
          <a:p>
            <a:pPr marL="1200150" lvl="2" indent="-285750" defTabSz="457200">
              <a:spcBef>
                <a:spcPct val="20000"/>
              </a:spcBef>
              <a:buClr>
                <a:schemeClr val="accent2"/>
              </a:buClr>
              <a:buSzPct val="130000"/>
              <a:buFont typeface="Arial" charset="0"/>
              <a:buChar char="•"/>
            </a:pPr>
            <a:endParaRPr lang="en-US" sz="1400" dirty="0">
              <a:latin typeface="Verdana" pitchFamily="34" charset="0"/>
            </a:endParaRPr>
          </a:p>
          <a:p>
            <a:pPr marL="342900" indent="-342900" defTabSz="457200">
              <a:spcBef>
                <a:spcPct val="20000"/>
              </a:spcBef>
              <a:spcAft>
                <a:spcPts val="1000"/>
              </a:spcAft>
              <a:buFont typeface="Arial" charset="0"/>
              <a:buChar char="•"/>
            </a:pPr>
            <a:r>
              <a:rPr lang="en-US" sz="1400" b="1" dirty="0">
                <a:latin typeface="Verdana" pitchFamily="34" charset="0"/>
              </a:rPr>
              <a:t>Robust</a:t>
            </a:r>
            <a:r>
              <a:rPr lang="en-US" sz="1400" dirty="0">
                <a:latin typeface="Verdana" pitchFamily="34" charset="0"/>
              </a:rPr>
              <a:t> and </a:t>
            </a:r>
            <a:r>
              <a:rPr lang="en-US" sz="1400" b="1" dirty="0">
                <a:latin typeface="Verdana" pitchFamily="34" charset="0"/>
              </a:rPr>
              <a:t>reliable</a:t>
            </a:r>
          </a:p>
          <a:p>
            <a:pPr marL="800100" lvl="1" indent="-342900" defTabSz="457200">
              <a:spcBef>
                <a:spcPts val="150"/>
              </a:spcBef>
              <a:spcAft>
                <a:spcPts val="200"/>
              </a:spcAft>
              <a:buClr>
                <a:schemeClr val="accent2"/>
              </a:buClr>
              <a:buSzPct val="130000"/>
              <a:buFont typeface="Arial" charset="0"/>
              <a:buChar char="•"/>
            </a:pPr>
            <a:r>
              <a:rPr lang="en-US" sz="1200" dirty="0">
                <a:latin typeface="Verdana" pitchFamily="34" charset="0"/>
              </a:rPr>
              <a:t>Dealing with the limit of the SNR threshold, detecting the faintest real objects with the smallest false detection ratio</a:t>
            </a:r>
          </a:p>
          <a:p>
            <a:pPr marL="342900" indent="-342900" defTabSz="457200">
              <a:spcBef>
                <a:spcPct val="20000"/>
              </a:spcBef>
              <a:spcAft>
                <a:spcPts val="1000"/>
              </a:spcAft>
              <a:buFont typeface="Arial" charset="0"/>
              <a:buChar char="•"/>
            </a:pPr>
            <a:r>
              <a:rPr lang="en-US" sz="1400" b="1" dirty="0">
                <a:latin typeface="Verdana" pitchFamily="34" charset="0"/>
              </a:rPr>
              <a:t>Auto-adaptable</a:t>
            </a:r>
            <a:r>
              <a:rPr lang="en-US" sz="1400" dirty="0">
                <a:latin typeface="Verdana" pitchFamily="34" charset="0"/>
              </a:rPr>
              <a:t> to the variable conditions of every night</a:t>
            </a:r>
          </a:p>
          <a:p>
            <a:pPr marL="800100" lvl="1" indent="-342900" defTabSz="457200">
              <a:spcBef>
                <a:spcPts val="150"/>
              </a:spcBef>
              <a:spcAft>
                <a:spcPts val="200"/>
              </a:spcAft>
              <a:buClr>
                <a:schemeClr val="accent2"/>
              </a:buClr>
              <a:buSzPct val="130000"/>
              <a:buFont typeface="Arial" charset="0"/>
              <a:buChar char="•"/>
            </a:pPr>
            <a:r>
              <a:rPr lang="en-US" sz="1200" dirty="0">
                <a:latin typeface="Verdana" pitchFamily="34" charset="0"/>
              </a:rPr>
              <a:t>Flexible and accommodating the detection capability threshold to crowding and partially cloudy nights</a:t>
            </a:r>
          </a:p>
          <a:p>
            <a:pPr marL="342900" indent="-342900" defTabSz="457200">
              <a:spcBef>
                <a:spcPct val="20000"/>
              </a:spcBef>
              <a:spcAft>
                <a:spcPts val="1000"/>
              </a:spcAft>
              <a:buFont typeface="Arial" charset="0"/>
              <a:buChar char="•"/>
            </a:pPr>
            <a:r>
              <a:rPr lang="en-US" sz="1400" dirty="0">
                <a:latin typeface="Verdana" pitchFamily="34" charset="0"/>
              </a:rPr>
              <a:t>Developed according to the </a:t>
            </a:r>
            <a:r>
              <a:rPr lang="en-US" sz="1400" b="1" dirty="0">
                <a:latin typeface="Verdana" pitchFamily="34" charset="0"/>
              </a:rPr>
              <a:t>observing strategy </a:t>
            </a:r>
          </a:p>
          <a:p>
            <a:pPr marL="800100" lvl="1" indent="-342900" defTabSz="457200">
              <a:spcBef>
                <a:spcPts val="150"/>
              </a:spcBef>
              <a:spcAft>
                <a:spcPts val="200"/>
              </a:spcAft>
              <a:buClr>
                <a:schemeClr val="accent2"/>
              </a:buClr>
              <a:buSzPct val="130000"/>
              <a:buFont typeface="Arial" charset="0"/>
              <a:buChar char="•"/>
            </a:pPr>
            <a:r>
              <a:rPr lang="en-US" sz="1200" dirty="0">
                <a:latin typeface="Verdana" pitchFamily="34" charset="0"/>
              </a:rPr>
              <a:t>MOPS requirements for detection forces somehow a suitable observing strategy</a:t>
            </a: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5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96258" name="Picture 7" descr="CORTO-TLE"/>
          <p:cNvPicPr>
            <a:picLocks noChangeAspect="1" noChangeArrowheads="1"/>
          </p:cNvPicPr>
          <p:nvPr/>
        </p:nvPicPr>
        <p:blipFill>
          <a:blip r:embed="rId2"/>
          <a:srcRect r="13774"/>
          <a:stretch>
            <a:fillRect/>
          </a:stretch>
        </p:blipFill>
        <p:spPr bwMode="auto">
          <a:xfrm>
            <a:off x="5980113" y="1400175"/>
            <a:ext cx="2925762" cy="212407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96259" name="Title 1"/>
          <p:cNvSpPr>
            <a:spLocks noGrp="1"/>
          </p:cNvSpPr>
          <p:nvPr>
            <p:ph type="title"/>
          </p:nvPr>
        </p:nvSpPr>
        <p:spPr>
          <a:xfrm>
            <a:off x="871538" y="301625"/>
            <a:ext cx="6346825" cy="620713"/>
          </a:xfrm>
        </p:spPr>
        <p:txBody>
          <a:bodyPr/>
          <a:lstStyle/>
          <a:p>
            <a:r>
              <a:rPr lang="en-GB" altLang="en-US" smtClean="0">
                <a:latin typeface="Verdana" pitchFamily="34" charset="0"/>
              </a:rPr>
              <a:t>Cross-Correlation to TLE</a:t>
            </a:r>
          </a:p>
        </p:txBody>
      </p:sp>
      <p:sp>
        <p:nvSpPr>
          <p:cNvPr id="4" name="Text Placeholder 3"/>
          <p:cNvSpPr>
            <a:spLocks noGrp="1"/>
          </p:cNvSpPr>
          <p:nvPr>
            <p:ph type="body" sz="quarter" idx="23"/>
          </p:nvPr>
        </p:nvSpPr>
        <p:spPr>
          <a:xfrm>
            <a:off x="871538" y="2038350"/>
            <a:ext cx="5224462" cy="4117975"/>
          </a:xfrm>
        </p:spPr>
        <p:txBody>
          <a:bodyPr/>
          <a:lstStyle/>
          <a:p>
            <a:pPr>
              <a:buFont typeface="Arial" panose="020B0604020202020204" pitchFamily="34" charset="0"/>
              <a:buChar char="•"/>
              <a:defRPr/>
            </a:pPr>
            <a:r>
              <a:rPr lang="en-GB" dirty="0"/>
              <a:t>It checks orbits within CORTO catalogue against orbits in TLE files in order to assign the COSPAR Id to the CORTO catalogue objects</a:t>
            </a:r>
          </a:p>
          <a:p>
            <a:pPr lvl="1">
              <a:buFont typeface="Arial" pitchFamily="34" charset="0"/>
              <a:buChar char="•"/>
              <a:defRPr/>
            </a:pPr>
            <a:endParaRPr lang="en-GB"/>
          </a:p>
          <a:p>
            <a:pPr>
              <a:buFont typeface="Arial" panose="020B0604020202020204" pitchFamily="34" charset="0"/>
              <a:buChar char="•"/>
              <a:defRPr/>
            </a:pPr>
            <a:endParaRPr lang="en-GB" b="1" u="sng" dirty="0"/>
          </a:p>
          <a:p>
            <a:pPr>
              <a:buFont typeface="Arial" panose="020B0604020202020204" pitchFamily="34" charset="0"/>
              <a:buChar char="•"/>
              <a:defRPr/>
            </a:pPr>
            <a:endParaRPr lang="en-GB" b="1" u="sng" dirty="0"/>
          </a:p>
          <a:p>
            <a:pPr>
              <a:buFont typeface="Arial" panose="020B0604020202020204" pitchFamily="34" charset="0"/>
              <a:buChar char="•"/>
              <a:defRPr/>
            </a:pPr>
            <a:endParaRPr lang="en-US" dirty="0"/>
          </a:p>
        </p:txBody>
      </p:sp>
      <p:sp>
        <p:nvSpPr>
          <p:cNvPr id="96261" name="Text Placeholder 4"/>
          <p:cNvSpPr>
            <a:spLocks noGrp="1"/>
          </p:cNvSpPr>
          <p:nvPr>
            <p:ph type="body" sz="quarter" idx="19"/>
          </p:nvPr>
        </p:nvSpPr>
        <p:spPr>
          <a:xfrm>
            <a:off x="881063" y="1465263"/>
            <a:ext cx="7854950" cy="296862"/>
          </a:xfrm>
        </p:spPr>
        <p:txBody>
          <a:bodyPr/>
          <a:lstStyle/>
          <a:p>
            <a:r>
              <a:rPr lang="es-ES" altLang="en-US" smtClean="0">
                <a:latin typeface="Verdana" pitchFamily="34" charset="0"/>
              </a:rPr>
              <a:t>CHOCO</a:t>
            </a:r>
            <a:r>
              <a:rPr lang="en-GB" altLang="en-US" smtClean="0">
                <a:latin typeface="Verdana" pitchFamily="34" charset="0"/>
              </a:rPr>
              <a:t>: Checking Orbit Correlation</a:t>
            </a:r>
            <a:endParaRPr lang="es-ES" altLang="en-US" smtClean="0">
              <a:latin typeface="Verdana" pitchFamily="34" charset="0"/>
            </a:endParaRPr>
          </a:p>
        </p:txBody>
      </p:sp>
      <p:pic>
        <p:nvPicPr>
          <p:cNvPr id="96262" name="Picture 5" descr="CORTOdiff061"/>
          <p:cNvPicPr>
            <a:picLocks noChangeAspect="1" noChangeArrowheads="1"/>
          </p:cNvPicPr>
          <p:nvPr/>
        </p:nvPicPr>
        <p:blipFill>
          <a:blip r:embed="rId3"/>
          <a:srcRect t="5746"/>
          <a:stretch>
            <a:fillRect/>
          </a:stretch>
        </p:blipFill>
        <p:spPr bwMode="auto">
          <a:xfrm>
            <a:off x="5016500" y="4913313"/>
            <a:ext cx="2755900" cy="1944687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96263" name="Picture 6" descr="CORTOdiff093"/>
          <p:cNvPicPr>
            <a:picLocks noChangeAspect="1" noChangeArrowheads="1"/>
          </p:cNvPicPr>
          <p:nvPr/>
        </p:nvPicPr>
        <p:blipFill>
          <a:blip r:embed="rId4"/>
          <a:srcRect t="5440"/>
          <a:stretch>
            <a:fillRect/>
          </a:stretch>
        </p:blipFill>
        <p:spPr bwMode="auto">
          <a:xfrm>
            <a:off x="1616075" y="4906963"/>
            <a:ext cx="2755900" cy="1951037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96264" name="Text Placeholder 3"/>
          <p:cNvSpPr txBox="1">
            <a:spLocks/>
          </p:cNvSpPr>
          <p:nvPr/>
        </p:nvSpPr>
        <p:spPr bwMode="auto">
          <a:xfrm>
            <a:off x="852488" y="3286125"/>
            <a:ext cx="7472362" cy="321945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lIns="0" tIns="0" rIns="0" bIns="0"/>
          <a:lstStyle/>
          <a:p>
            <a:pPr marL="342900" indent="-342900" defTabSz="457200">
              <a:spcBef>
                <a:spcPct val="20000"/>
              </a:spcBef>
              <a:spcAft>
                <a:spcPts val="1000"/>
              </a:spcAft>
              <a:buFont typeface="Arial" charset="0"/>
              <a:buChar char="•"/>
            </a:pPr>
            <a:r>
              <a:rPr lang="en-GB" altLang="en-US" sz="1800">
                <a:latin typeface="Verdana" pitchFamily="34" charset="0"/>
              </a:rPr>
              <a:t>Two operation modes</a:t>
            </a:r>
          </a:p>
          <a:p>
            <a:pPr marL="742950" lvl="1" indent="-285750" defTabSz="457200">
              <a:spcBef>
                <a:spcPct val="20000"/>
              </a:spcBef>
              <a:buClr>
                <a:schemeClr val="accent2"/>
              </a:buClr>
              <a:buSzPct val="130000"/>
              <a:buFont typeface="Arial" charset="0"/>
              <a:buChar char="•"/>
            </a:pPr>
            <a:r>
              <a:rPr lang="en-GB" altLang="en-US" sz="1600">
                <a:latin typeface="Verdana" pitchFamily="34" charset="0"/>
              </a:rPr>
              <a:t>Identification of TLE object in the basis of the closer object at an instance of time</a:t>
            </a:r>
          </a:p>
          <a:p>
            <a:pPr marL="742950" lvl="1" indent="-285750" defTabSz="457200">
              <a:spcBef>
                <a:spcPct val="20000"/>
              </a:spcBef>
              <a:buClr>
                <a:schemeClr val="accent2"/>
              </a:buClr>
              <a:buSzPct val="130000"/>
              <a:buFont typeface="Arial" charset="0"/>
              <a:buChar char="•"/>
            </a:pPr>
            <a:r>
              <a:rPr lang="en-GB" altLang="en-US" sz="1600">
                <a:latin typeface="Verdana" pitchFamily="34" charset="0"/>
              </a:rPr>
              <a:t>Identification of TLE object in the basis of the lower distance within an interval of time</a:t>
            </a:r>
          </a:p>
          <a:p>
            <a:pPr marL="742950" lvl="1" indent="-285750" defTabSz="457200">
              <a:spcBef>
                <a:spcPct val="20000"/>
              </a:spcBef>
              <a:buClr>
                <a:schemeClr val="accent2"/>
              </a:buClr>
              <a:buSzPct val="130000"/>
              <a:buFont typeface="Arial" charset="0"/>
              <a:buChar char="•"/>
            </a:pPr>
            <a:endParaRPr lang="en-GB" altLang="en-US" sz="1600">
              <a:latin typeface="Verdana" pitchFamily="34" charset="0"/>
            </a:endParaRPr>
          </a:p>
          <a:p>
            <a:pPr marL="342900" indent="-342900" defTabSz="457200">
              <a:spcBef>
                <a:spcPct val="20000"/>
              </a:spcBef>
              <a:spcAft>
                <a:spcPts val="1000"/>
              </a:spcAft>
              <a:buFont typeface="Arial" charset="0"/>
              <a:buChar char="•"/>
            </a:pPr>
            <a:endParaRPr lang="en-GB" altLang="en-US" sz="1800" b="1" u="sng">
              <a:latin typeface="Verdana" pitchFamily="34" charset="0"/>
            </a:endParaRPr>
          </a:p>
          <a:p>
            <a:pPr marL="342900" indent="-342900" defTabSz="457200">
              <a:spcBef>
                <a:spcPct val="20000"/>
              </a:spcBef>
              <a:spcAft>
                <a:spcPts val="1000"/>
              </a:spcAft>
              <a:buFont typeface="Arial" charset="0"/>
              <a:buChar char="•"/>
            </a:pPr>
            <a:endParaRPr lang="en-GB" altLang="en-US" sz="1800" b="1" u="sng">
              <a:latin typeface="Verdana" pitchFamily="34" charset="0"/>
            </a:endParaRPr>
          </a:p>
          <a:p>
            <a:pPr marL="342900" indent="-342900" defTabSz="457200">
              <a:spcBef>
                <a:spcPct val="20000"/>
              </a:spcBef>
              <a:spcAft>
                <a:spcPts val="1000"/>
              </a:spcAft>
              <a:buFont typeface="Arial" charset="0"/>
              <a:buChar char="•"/>
            </a:pPr>
            <a:endParaRPr lang="en-US" altLang="en-US" sz="1800">
              <a:latin typeface="Verdana" pitchFamily="34" charset="0"/>
            </a:endParaRP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5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7282" name="Title 1"/>
          <p:cNvSpPr>
            <a:spLocks noGrp="1"/>
          </p:cNvSpPr>
          <p:nvPr>
            <p:ph type="title"/>
          </p:nvPr>
        </p:nvSpPr>
        <p:spPr>
          <a:xfrm>
            <a:off x="871538" y="301625"/>
            <a:ext cx="6346825" cy="620713"/>
          </a:xfrm>
        </p:spPr>
        <p:txBody>
          <a:bodyPr/>
          <a:lstStyle/>
          <a:p>
            <a:r>
              <a:rPr lang="en-GB" altLang="en-US" smtClean="0">
                <a:latin typeface="Verdana" pitchFamily="34" charset="0"/>
              </a:rPr>
              <a:t>Cross-Correlation to TLE</a:t>
            </a:r>
          </a:p>
        </p:txBody>
      </p:sp>
      <p:sp>
        <p:nvSpPr>
          <p:cNvPr id="4" name="Text Placeholder 3"/>
          <p:cNvSpPr>
            <a:spLocks noGrp="1"/>
          </p:cNvSpPr>
          <p:nvPr>
            <p:ph type="body" sz="quarter" idx="23"/>
          </p:nvPr>
        </p:nvSpPr>
        <p:spPr>
          <a:xfrm>
            <a:off x="871538" y="2038350"/>
            <a:ext cx="7875587" cy="4117975"/>
          </a:xfrm>
        </p:spPr>
        <p:txBody>
          <a:bodyPr/>
          <a:lstStyle/>
          <a:p>
            <a:pPr>
              <a:buFont typeface="Arial" panose="020B0604020202020204" pitchFamily="34" charset="0"/>
              <a:buChar char="•"/>
              <a:defRPr/>
            </a:pPr>
            <a:endParaRPr lang="en-GB" dirty="0"/>
          </a:p>
          <a:p>
            <a:pPr>
              <a:defRPr/>
            </a:pPr>
            <a:endParaRPr lang="en-GB" dirty="0"/>
          </a:p>
          <a:p>
            <a:pPr lvl="1">
              <a:buFont typeface="Arial" pitchFamily="34" charset="0"/>
              <a:buChar char="•"/>
              <a:defRPr/>
            </a:pPr>
            <a:endParaRPr lang="en-GB"/>
          </a:p>
          <a:p>
            <a:pPr>
              <a:buFont typeface="Arial" panose="020B0604020202020204" pitchFamily="34" charset="0"/>
              <a:buChar char="•"/>
              <a:defRPr/>
            </a:pPr>
            <a:endParaRPr lang="en-GB" b="1" u="sng" dirty="0"/>
          </a:p>
          <a:p>
            <a:pPr>
              <a:buFont typeface="Arial" panose="020B0604020202020204" pitchFamily="34" charset="0"/>
              <a:buChar char="•"/>
              <a:defRPr/>
            </a:pPr>
            <a:endParaRPr lang="en-GB" b="1" u="sng" dirty="0"/>
          </a:p>
          <a:p>
            <a:pPr>
              <a:buFont typeface="Arial" panose="020B0604020202020204" pitchFamily="34" charset="0"/>
              <a:buChar char="•"/>
              <a:defRPr/>
            </a:pPr>
            <a:endParaRPr lang="en-US" dirty="0"/>
          </a:p>
        </p:txBody>
      </p:sp>
      <p:sp>
        <p:nvSpPr>
          <p:cNvPr id="97284" name="Text Placeholder 4"/>
          <p:cNvSpPr>
            <a:spLocks noGrp="1"/>
          </p:cNvSpPr>
          <p:nvPr>
            <p:ph type="body" sz="quarter" idx="19"/>
          </p:nvPr>
        </p:nvSpPr>
        <p:spPr>
          <a:xfrm>
            <a:off x="881063" y="1465263"/>
            <a:ext cx="7854950" cy="296862"/>
          </a:xfrm>
        </p:spPr>
        <p:txBody>
          <a:bodyPr/>
          <a:lstStyle/>
          <a:p>
            <a:r>
              <a:rPr lang="es-ES" altLang="en-US" smtClean="0">
                <a:latin typeface="Verdana" pitchFamily="34" charset="0"/>
              </a:rPr>
              <a:t>CHOCO</a:t>
            </a:r>
            <a:r>
              <a:rPr lang="en-GB" altLang="en-US" smtClean="0">
                <a:latin typeface="Verdana" pitchFamily="34" charset="0"/>
              </a:rPr>
              <a:t>: Checking Orbit Correlation</a:t>
            </a:r>
            <a:endParaRPr lang="es-ES" altLang="en-US" smtClean="0">
              <a:latin typeface="Verdana" pitchFamily="34" charset="0"/>
            </a:endParaRPr>
          </a:p>
        </p:txBody>
      </p:sp>
      <p:pic>
        <p:nvPicPr>
          <p:cNvPr id="97285" name="Imagen 14"/>
          <p:cNvPicPr>
            <a:picLocks noChangeAspect="1" noChangeArrowheads="1"/>
          </p:cNvPicPr>
          <p:nvPr/>
        </p:nvPicPr>
        <p:blipFill>
          <a:blip r:embed="rId2"/>
          <a:srcRect l="5829" t="10400" r="20001" b="48398"/>
          <a:stretch>
            <a:fillRect/>
          </a:stretch>
        </p:blipFill>
        <p:spPr bwMode="auto">
          <a:xfrm>
            <a:off x="190500" y="2147888"/>
            <a:ext cx="6589713" cy="3605212"/>
          </a:xfrm>
          <a:prstGeom prst="rect">
            <a:avLst/>
          </a:prstGeom>
          <a:noFill/>
          <a:ln w="9525">
            <a:solidFill>
              <a:schemeClr val="accent1"/>
            </a:solidFill>
            <a:miter lim="800000"/>
            <a:headEnd/>
            <a:tailEnd/>
          </a:ln>
        </p:spPr>
      </p:pic>
      <p:pic>
        <p:nvPicPr>
          <p:cNvPr id="97286" name="Imagen 3"/>
          <p:cNvPicPr>
            <a:picLocks noChangeAspect="1" noChangeArrowheads="1"/>
          </p:cNvPicPr>
          <p:nvPr/>
        </p:nvPicPr>
        <p:blipFill>
          <a:blip r:embed="rId3"/>
          <a:srcRect l="3999" t="9399" r="18401" b="60397"/>
          <a:stretch>
            <a:fillRect/>
          </a:stretch>
        </p:blipFill>
        <p:spPr bwMode="auto">
          <a:xfrm>
            <a:off x="752475" y="4894263"/>
            <a:ext cx="6305550" cy="1963737"/>
          </a:xfrm>
          <a:prstGeom prst="rect">
            <a:avLst/>
          </a:prstGeom>
          <a:noFill/>
          <a:ln w="9525">
            <a:solidFill>
              <a:schemeClr val="accent1"/>
            </a:solidFill>
            <a:miter lim="800000"/>
            <a:headEnd/>
            <a:tailEnd/>
          </a:ln>
        </p:spPr>
      </p:pic>
      <p:pic>
        <p:nvPicPr>
          <p:cNvPr id="97287" name="Imagen 17" descr="C:\Users\LAPR\workspace\CHOCO_S4T\output\HISTO_GOOD_ALLNIGHTS_UPD.png"/>
          <p:cNvPicPr>
            <a:picLocks noChangeAspect="1" noChangeArrowheads="1"/>
          </p:cNvPicPr>
          <p:nvPr/>
        </p:nvPicPr>
        <p:blipFill>
          <a:blip r:embed="rId4"/>
          <a:srcRect t="3616" r="50156"/>
          <a:stretch>
            <a:fillRect/>
          </a:stretch>
        </p:blipFill>
        <p:spPr bwMode="auto">
          <a:xfrm>
            <a:off x="4524375" y="1809750"/>
            <a:ext cx="4495800" cy="4643438"/>
          </a:xfrm>
          <a:prstGeom prst="rect">
            <a:avLst/>
          </a:prstGeom>
          <a:noFill/>
          <a:ln w="9525">
            <a:solidFill>
              <a:schemeClr val="tx1"/>
            </a:solidFill>
            <a:miter lim="800000"/>
            <a:headEnd/>
            <a:tailEnd/>
          </a:ln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5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171" name="Title 1"/>
          <p:cNvSpPr>
            <a:spLocks noGrp="1"/>
          </p:cNvSpPr>
          <p:nvPr>
            <p:ph type="title"/>
          </p:nvPr>
        </p:nvSpPr>
        <p:spPr>
          <a:xfrm>
            <a:off x="871538" y="301625"/>
            <a:ext cx="6346825" cy="620713"/>
          </a:xfrm>
        </p:spPr>
        <p:txBody>
          <a:bodyPr/>
          <a:lstStyle/>
          <a:p>
            <a:r>
              <a:rPr lang="en-GB" altLang="en-US" smtClean="0">
                <a:latin typeface="Verdana" pitchFamily="34" charset="0"/>
              </a:rPr>
              <a:t>Cross-Correlation to TLE</a:t>
            </a:r>
          </a:p>
        </p:txBody>
      </p:sp>
      <p:sp>
        <p:nvSpPr>
          <p:cNvPr id="4" name="Text Placeholder 3"/>
          <p:cNvSpPr>
            <a:spLocks noGrp="1"/>
          </p:cNvSpPr>
          <p:nvPr>
            <p:ph type="body" sz="quarter" idx="23"/>
          </p:nvPr>
        </p:nvSpPr>
        <p:spPr>
          <a:xfrm>
            <a:off x="871538" y="2038350"/>
            <a:ext cx="7875587" cy="4117975"/>
          </a:xfrm>
        </p:spPr>
        <p:txBody>
          <a:bodyPr/>
          <a:lstStyle/>
          <a:p>
            <a:pPr>
              <a:buFont typeface="Arial" panose="020B0604020202020204" pitchFamily="34" charset="0"/>
              <a:buChar char="•"/>
              <a:defRPr/>
            </a:pPr>
            <a:endParaRPr lang="en-GB" dirty="0"/>
          </a:p>
          <a:p>
            <a:pPr>
              <a:defRPr/>
            </a:pPr>
            <a:endParaRPr lang="en-GB" dirty="0"/>
          </a:p>
          <a:p>
            <a:pPr lvl="1">
              <a:buFont typeface="Arial" pitchFamily="34" charset="0"/>
              <a:buChar char="•"/>
              <a:defRPr/>
            </a:pPr>
            <a:endParaRPr lang="en-GB"/>
          </a:p>
          <a:p>
            <a:pPr>
              <a:buFont typeface="Arial" panose="020B0604020202020204" pitchFamily="34" charset="0"/>
              <a:buChar char="•"/>
              <a:defRPr/>
            </a:pPr>
            <a:endParaRPr lang="en-GB" b="1" u="sng" dirty="0"/>
          </a:p>
          <a:p>
            <a:pPr>
              <a:buFont typeface="Arial" panose="020B0604020202020204" pitchFamily="34" charset="0"/>
              <a:buChar char="•"/>
              <a:defRPr/>
            </a:pPr>
            <a:endParaRPr lang="en-GB" b="1" u="sng" dirty="0"/>
          </a:p>
          <a:p>
            <a:pPr>
              <a:buFont typeface="Arial" panose="020B0604020202020204" pitchFamily="34" charset="0"/>
              <a:buChar char="•"/>
              <a:defRPr/>
            </a:pPr>
            <a:endParaRPr lang="en-US" dirty="0"/>
          </a:p>
        </p:txBody>
      </p:sp>
      <p:sp>
        <p:nvSpPr>
          <p:cNvPr id="7173" name="Text Placeholder 4"/>
          <p:cNvSpPr>
            <a:spLocks noGrp="1"/>
          </p:cNvSpPr>
          <p:nvPr>
            <p:ph type="body" sz="quarter" idx="19"/>
          </p:nvPr>
        </p:nvSpPr>
        <p:spPr>
          <a:xfrm>
            <a:off x="881063" y="1465263"/>
            <a:ext cx="7854950" cy="296862"/>
          </a:xfrm>
        </p:spPr>
        <p:txBody>
          <a:bodyPr/>
          <a:lstStyle/>
          <a:p>
            <a:r>
              <a:rPr lang="es-ES" altLang="en-US" smtClean="0">
                <a:latin typeface="Verdana" pitchFamily="34" charset="0"/>
              </a:rPr>
              <a:t>CHOCO</a:t>
            </a:r>
            <a:r>
              <a:rPr lang="en-GB" altLang="en-US" smtClean="0">
                <a:latin typeface="Verdana" pitchFamily="34" charset="0"/>
              </a:rPr>
              <a:t>: Checking Orbit Correlation</a:t>
            </a:r>
            <a:endParaRPr lang="es-ES" altLang="en-US" smtClean="0">
              <a:latin typeface="Verdana" pitchFamily="34" charset="0"/>
            </a:endParaRPr>
          </a:p>
        </p:txBody>
      </p:sp>
      <p:pic>
        <p:nvPicPr>
          <p:cNvPr id="7174" name="0 Imagen"/>
          <p:cNvPicPr>
            <a:picLocks noChangeAspect="1" noChangeArrowheads="1"/>
          </p:cNvPicPr>
          <p:nvPr/>
        </p:nvPicPr>
        <p:blipFill>
          <a:blip r:embed="rId3"/>
          <a:srcRect/>
          <a:stretch>
            <a:fillRect/>
          </a:stretch>
        </p:blipFill>
        <p:spPr bwMode="auto">
          <a:xfrm>
            <a:off x="-9525" y="1981200"/>
            <a:ext cx="4305300" cy="486727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graphicFrame>
        <p:nvGraphicFramePr>
          <p:cNvPr id="7170" name="Gráfico 34"/>
          <p:cNvGraphicFramePr>
            <a:graphicFrameLocks/>
          </p:cNvGraphicFramePr>
          <p:nvPr/>
        </p:nvGraphicFramePr>
        <p:xfrm>
          <a:off x="3606800" y="1606550"/>
          <a:ext cx="5588000" cy="3511550"/>
        </p:xfrm>
        <a:graphic>
          <a:graphicData uri="http://schemas.openxmlformats.org/presentationml/2006/ole">
            <p:oleObj spid="_x0000_s7170" r:id="rId4" imgW="5584420" imgH="3511600" progId="Excel.Sheet.8">
              <p:embed/>
            </p:oleObj>
          </a:graphicData>
        </a:graphic>
      </p:graphicFrame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5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8306" name="Title 1"/>
          <p:cNvSpPr>
            <a:spLocks noGrp="1"/>
          </p:cNvSpPr>
          <p:nvPr>
            <p:ph type="title"/>
          </p:nvPr>
        </p:nvSpPr>
        <p:spPr>
          <a:xfrm>
            <a:off x="871538" y="301625"/>
            <a:ext cx="6346825" cy="620713"/>
          </a:xfrm>
        </p:spPr>
        <p:txBody>
          <a:bodyPr/>
          <a:lstStyle/>
          <a:p>
            <a:r>
              <a:rPr lang="en-GB" altLang="en-US" smtClean="0">
                <a:latin typeface="Verdana" pitchFamily="34" charset="0"/>
              </a:rPr>
              <a:t>Cataloguing Auxiliary Tools</a:t>
            </a:r>
          </a:p>
        </p:txBody>
      </p:sp>
      <p:sp>
        <p:nvSpPr>
          <p:cNvPr id="4" name="Text Placeholder 3"/>
          <p:cNvSpPr>
            <a:spLocks noGrp="1"/>
          </p:cNvSpPr>
          <p:nvPr>
            <p:ph type="body" sz="quarter" idx="23"/>
          </p:nvPr>
        </p:nvSpPr>
        <p:spPr>
          <a:xfrm>
            <a:off x="871538" y="2038350"/>
            <a:ext cx="7875587" cy="4117975"/>
          </a:xfrm>
        </p:spPr>
        <p:txBody>
          <a:bodyPr/>
          <a:lstStyle/>
          <a:p>
            <a:pPr>
              <a:buFont typeface="Arial" panose="020B0604020202020204" pitchFamily="34" charset="0"/>
              <a:buChar char="•"/>
              <a:defRPr/>
            </a:pPr>
            <a:r>
              <a:rPr lang="en-GB" dirty="0"/>
              <a:t>External tool to evaluate the accuracy of the data in the catalogue in order to evaluate the uncertainty evolution</a:t>
            </a:r>
          </a:p>
          <a:p>
            <a:pPr lvl="1">
              <a:buFont typeface="Arial" pitchFamily="34" charset="0"/>
              <a:buChar char="•"/>
              <a:defRPr/>
            </a:pPr>
            <a:r>
              <a:rPr lang="en-GB"/>
              <a:t>Based on same propagation capabilities (orbital state and covariance)</a:t>
            </a:r>
          </a:p>
          <a:p>
            <a:pPr lvl="1">
              <a:buFont typeface="Arial" pitchFamily="34" charset="0"/>
              <a:buChar char="•"/>
              <a:defRPr/>
            </a:pPr>
            <a:r>
              <a:rPr lang="en-GB"/>
              <a:t>Detect when the accuracy is larger than an imposed level</a:t>
            </a:r>
          </a:p>
          <a:p>
            <a:pPr lvl="1">
              <a:buFont typeface="Arial" pitchFamily="34" charset="0"/>
              <a:buChar char="•"/>
              <a:defRPr/>
            </a:pPr>
            <a:r>
              <a:rPr lang="en-GB"/>
              <a:t>Raise tracking activities in that case</a:t>
            </a:r>
          </a:p>
          <a:p>
            <a:pPr lvl="1">
              <a:buFont typeface="Arial" pitchFamily="34" charset="0"/>
              <a:buChar char="•"/>
              <a:defRPr/>
            </a:pPr>
            <a:r>
              <a:rPr lang="en-GB"/>
              <a:t>By using the internally developed TRATO tool, tracking intervals can be defined as a function of object/sensor features</a:t>
            </a:r>
          </a:p>
          <a:p>
            <a:pPr lvl="1">
              <a:buFont typeface="Arial" pitchFamily="34" charset="0"/>
              <a:buChar char="•"/>
              <a:defRPr/>
            </a:pPr>
            <a:endParaRPr lang="en-GB"/>
          </a:p>
          <a:p>
            <a:pPr lvl="1">
              <a:buFont typeface="Arial" pitchFamily="34" charset="0"/>
              <a:buChar char="•"/>
              <a:defRPr/>
            </a:pPr>
            <a:r>
              <a:rPr lang="en-GB"/>
              <a:t>In our current operational environment we are not making use of this capability (not yet in a cataloguing stable mode)</a:t>
            </a:r>
          </a:p>
          <a:p>
            <a:pPr lvl="1">
              <a:buFont typeface="Arial" pitchFamily="34" charset="0"/>
              <a:buChar char="•"/>
              <a:defRPr/>
            </a:pPr>
            <a:r>
              <a:rPr lang="en-GB"/>
              <a:t>It can be executed in parallel or within the cataloguing process</a:t>
            </a:r>
          </a:p>
          <a:p>
            <a:pPr lvl="1">
              <a:buFont typeface="Arial" pitchFamily="34" charset="0"/>
              <a:buChar char="•"/>
              <a:defRPr/>
            </a:pPr>
            <a:endParaRPr lang="en-GB"/>
          </a:p>
        </p:txBody>
      </p:sp>
      <p:sp>
        <p:nvSpPr>
          <p:cNvPr id="98308" name="Text Placeholder 4"/>
          <p:cNvSpPr>
            <a:spLocks noGrp="1"/>
          </p:cNvSpPr>
          <p:nvPr>
            <p:ph type="body" sz="quarter" idx="19"/>
          </p:nvPr>
        </p:nvSpPr>
        <p:spPr>
          <a:xfrm>
            <a:off x="881063" y="1465263"/>
            <a:ext cx="7854950" cy="296862"/>
          </a:xfrm>
        </p:spPr>
        <p:txBody>
          <a:bodyPr/>
          <a:lstStyle/>
          <a:p>
            <a:r>
              <a:rPr lang="es-ES" altLang="en-US" smtClean="0">
                <a:latin typeface="Verdana" pitchFamily="34" charset="0"/>
              </a:rPr>
              <a:t>Covariance evaluation against Uncertainty Threshold</a:t>
            </a: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5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9330" name="Title 1"/>
          <p:cNvSpPr>
            <a:spLocks noGrp="1"/>
          </p:cNvSpPr>
          <p:nvPr>
            <p:ph type="title"/>
          </p:nvPr>
        </p:nvSpPr>
        <p:spPr>
          <a:xfrm>
            <a:off x="871538" y="301625"/>
            <a:ext cx="6346825" cy="620713"/>
          </a:xfrm>
        </p:spPr>
        <p:txBody>
          <a:bodyPr/>
          <a:lstStyle/>
          <a:p>
            <a:r>
              <a:rPr lang="en-GB" altLang="en-US" smtClean="0">
                <a:latin typeface="Verdana" pitchFamily="34" charset="0"/>
              </a:rPr>
              <a:t>Cataloguing Auxiliary Tools</a:t>
            </a:r>
          </a:p>
        </p:txBody>
      </p:sp>
      <p:sp>
        <p:nvSpPr>
          <p:cNvPr id="4" name="Text Placeholder 3"/>
          <p:cNvSpPr>
            <a:spLocks noGrp="1"/>
          </p:cNvSpPr>
          <p:nvPr>
            <p:ph type="body" sz="quarter" idx="23"/>
          </p:nvPr>
        </p:nvSpPr>
        <p:spPr>
          <a:xfrm>
            <a:off x="871538" y="2038350"/>
            <a:ext cx="7875587" cy="4117975"/>
          </a:xfrm>
        </p:spPr>
        <p:txBody>
          <a:bodyPr/>
          <a:lstStyle/>
          <a:p>
            <a:pPr lvl="1">
              <a:buFont typeface="Arial" pitchFamily="34" charset="0"/>
              <a:buChar char="•"/>
              <a:defRPr/>
            </a:pPr>
            <a:endParaRPr lang="en-GB"/>
          </a:p>
          <a:p>
            <a:pPr>
              <a:buFont typeface="Arial" panose="020B0604020202020204" pitchFamily="34" charset="0"/>
              <a:buChar char="•"/>
              <a:defRPr/>
            </a:pPr>
            <a:endParaRPr lang="en-GB" b="1" u="sng" dirty="0"/>
          </a:p>
          <a:p>
            <a:pPr>
              <a:buFont typeface="Arial" panose="020B0604020202020204" pitchFamily="34" charset="0"/>
              <a:buChar char="•"/>
              <a:defRPr/>
            </a:pPr>
            <a:endParaRPr lang="en-GB" b="1" u="sng" dirty="0"/>
          </a:p>
          <a:p>
            <a:pPr>
              <a:buFont typeface="Arial" panose="020B0604020202020204" pitchFamily="34" charset="0"/>
              <a:buChar char="•"/>
              <a:defRPr/>
            </a:pPr>
            <a:endParaRPr lang="en-US" dirty="0"/>
          </a:p>
        </p:txBody>
      </p:sp>
      <p:sp>
        <p:nvSpPr>
          <p:cNvPr id="99332" name="Text Placeholder 4"/>
          <p:cNvSpPr>
            <a:spLocks noGrp="1"/>
          </p:cNvSpPr>
          <p:nvPr>
            <p:ph type="body" sz="quarter" idx="19"/>
          </p:nvPr>
        </p:nvSpPr>
        <p:spPr>
          <a:xfrm>
            <a:off x="881063" y="1465263"/>
            <a:ext cx="7854950" cy="296862"/>
          </a:xfrm>
        </p:spPr>
        <p:txBody>
          <a:bodyPr/>
          <a:lstStyle/>
          <a:p>
            <a:r>
              <a:rPr lang="es-ES" altLang="en-US" smtClean="0">
                <a:latin typeface="Verdana" pitchFamily="34" charset="0"/>
              </a:rPr>
              <a:t>Covariance evaluation against Uncertainty Threshold</a:t>
            </a:r>
          </a:p>
        </p:txBody>
      </p:sp>
      <p:pic>
        <p:nvPicPr>
          <p:cNvPr id="99333" name="Picture 2" descr="C:\Documents\DEIMOS\others\SpaceDebris\ObservationSite\20150619_DLR_SST\COVErrorPositionQuality_05049B.png"/>
          <p:cNvPicPr>
            <a:picLocks noChangeAspect="1" noChangeArrowheads="1"/>
          </p:cNvPicPr>
          <p:nvPr/>
        </p:nvPicPr>
        <p:blipFill>
          <a:blip r:embed="rId2"/>
          <a:srcRect/>
          <a:stretch>
            <a:fillRect/>
          </a:stretch>
        </p:blipFill>
        <p:spPr bwMode="auto">
          <a:xfrm>
            <a:off x="0" y="2400300"/>
            <a:ext cx="4514850" cy="338613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99334" name="Picture 3" descr="C:\Documents\DEIMOS\others\SpaceDebris\ObservationSite\20150619_DLR_SST\COVErrorPositionQuality_02040B.png"/>
          <p:cNvPicPr>
            <a:picLocks noChangeAspect="1" noChangeArrowheads="1"/>
          </p:cNvPicPr>
          <p:nvPr/>
        </p:nvPicPr>
        <p:blipFill>
          <a:blip r:embed="rId3"/>
          <a:srcRect/>
          <a:stretch>
            <a:fillRect/>
          </a:stretch>
        </p:blipFill>
        <p:spPr bwMode="auto">
          <a:xfrm>
            <a:off x="4438650" y="2371725"/>
            <a:ext cx="4610100" cy="345757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5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195" name="Title 1"/>
          <p:cNvSpPr>
            <a:spLocks noGrp="1"/>
          </p:cNvSpPr>
          <p:nvPr>
            <p:ph type="title"/>
          </p:nvPr>
        </p:nvSpPr>
        <p:spPr>
          <a:xfrm>
            <a:off x="871538" y="301625"/>
            <a:ext cx="6346825" cy="620713"/>
          </a:xfrm>
        </p:spPr>
        <p:txBody>
          <a:bodyPr/>
          <a:lstStyle/>
          <a:p>
            <a:r>
              <a:rPr lang="es-ES" altLang="en-US" smtClean="0">
                <a:latin typeface="Verdana" pitchFamily="34" charset="0"/>
              </a:rPr>
              <a:t>From Simulation (AS4) to Reality</a:t>
            </a:r>
            <a:endParaRPr lang="en-GB" altLang="en-US" smtClean="0">
              <a:latin typeface="Verdana" pitchFamily="34" charset="0"/>
            </a:endParaRPr>
          </a:p>
        </p:txBody>
      </p:sp>
      <p:sp>
        <p:nvSpPr>
          <p:cNvPr id="8196" name="Text Placeholder 4"/>
          <p:cNvSpPr>
            <a:spLocks noGrp="1"/>
          </p:cNvSpPr>
          <p:nvPr>
            <p:ph type="body" sz="quarter" idx="23"/>
          </p:nvPr>
        </p:nvSpPr>
        <p:spPr>
          <a:xfrm>
            <a:off x="871538" y="2038350"/>
            <a:ext cx="7875587" cy="4117975"/>
          </a:xfrm>
        </p:spPr>
        <p:txBody>
          <a:bodyPr/>
          <a:lstStyle/>
          <a:p>
            <a:endParaRPr lang="es-ES" altLang="en-US">
              <a:latin typeface="Verdana" pitchFamily="34" charset="0"/>
              <a:ea typeface="MS PGothic" pitchFamily="34" charset="-128"/>
            </a:endParaRPr>
          </a:p>
        </p:txBody>
      </p:sp>
      <p:sp>
        <p:nvSpPr>
          <p:cNvPr id="7" name="Rectangle 6"/>
          <p:cNvSpPr/>
          <p:nvPr/>
        </p:nvSpPr>
        <p:spPr>
          <a:xfrm>
            <a:off x="311150" y="1601788"/>
            <a:ext cx="8496300" cy="4938712"/>
          </a:xfrm>
          <a:prstGeom prst="rect">
            <a:avLst/>
          </a:prstGeom>
          <a:solidFill>
            <a:schemeClr val="bg1"/>
          </a:solidFill>
          <a:ln>
            <a:solidFill>
              <a:schemeClr val="tx1"/>
            </a:solidFill>
          </a:ln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hangingPunct="1">
              <a:defRPr/>
            </a:pPr>
            <a:r>
              <a:rPr lang="en-GB" dirty="0"/>
              <a:t>Correlation </a:t>
            </a:r>
          </a:p>
        </p:txBody>
      </p:sp>
      <p:sp>
        <p:nvSpPr>
          <p:cNvPr id="8198" name="TextBox 24"/>
          <p:cNvSpPr txBox="1">
            <a:spLocks noChangeArrowheads="1"/>
          </p:cNvSpPr>
          <p:nvPr/>
        </p:nvSpPr>
        <p:spPr bwMode="auto">
          <a:xfrm>
            <a:off x="422275" y="1938338"/>
            <a:ext cx="1382713" cy="400050"/>
          </a:xfrm>
          <a:prstGeom prst="rect">
            <a:avLst/>
          </a:prstGeom>
          <a:noFill/>
          <a:ln w="9525">
            <a:solidFill>
              <a:schemeClr val="tx1"/>
            </a:solidFill>
            <a:miter lim="800000"/>
            <a:headEnd/>
            <a:tailEnd/>
          </a:ln>
        </p:spPr>
        <p:txBody>
          <a:bodyPr>
            <a:spAutoFit/>
          </a:bodyPr>
          <a:lstStyle/>
          <a:p>
            <a:pPr algn="ctr" eaLnBrk="1" hangingPunct="1"/>
            <a:r>
              <a:rPr lang="en-GB" altLang="en-US" sz="1000"/>
              <a:t>Population Model</a:t>
            </a:r>
          </a:p>
          <a:p>
            <a:pPr algn="ctr" eaLnBrk="1" hangingPunct="1"/>
            <a:r>
              <a:rPr lang="en-GB" altLang="en-US" sz="1000"/>
              <a:t>Propagation</a:t>
            </a:r>
          </a:p>
        </p:txBody>
      </p:sp>
      <p:sp>
        <p:nvSpPr>
          <p:cNvPr id="8199" name="TextBox 16"/>
          <p:cNvSpPr txBox="1">
            <a:spLocks noChangeArrowheads="1"/>
          </p:cNvSpPr>
          <p:nvPr/>
        </p:nvSpPr>
        <p:spPr bwMode="auto">
          <a:xfrm>
            <a:off x="1822450" y="2014538"/>
            <a:ext cx="1508125" cy="246062"/>
          </a:xfrm>
          <a:prstGeom prst="rect">
            <a:avLst/>
          </a:prstGeom>
          <a:noFill/>
          <a:ln w="9525">
            <a:solidFill>
              <a:schemeClr val="tx1"/>
            </a:solidFill>
            <a:miter lim="800000"/>
            <a:headEnd/>
            <a:tailEnd/>
          </a:ln>
        </p:spPr>
        <p:txBody>
          <a:bodyPr>
            <a:spAutoFit/>
          </a:bodyPr>
          <a:lstStyle/>
          <a:p>
            <a:pPr algn="ctr" eaLnBrk="1" hangingPunct="1"/>
            <a:r>
              <a:rPr lang="en-GB" altLang="en-US" sz="1000"/>
              <a:t>Measurements Module</a:t>
            </a:r>
          </a:p>
        </p:txBody>
      </p:sp>
      <p:sp>
        <p:nvSpPr>
          <p:cNvPr id="8200" name="TextBox 17"/>
          <p:cNvSpPr txBox="1">
            <a:spLocks noChangeArrowheads="1"/>
          </p:cNvSpPr>
          <p:nvPr/>
        </p:nvSpPr>
        <p:spPr bwMode="auto">
          <a:xfrm>
            <a:off x="3343275" y="2025650"/>
            <a:ext cx="1382713" cy="246063"/>
          </a:xfrm>
          <a:prstGeom prst="rect">
            <a:avLst/>
          </a:prstGeom>
          <a:noFill/>
          <a:ln w="9525">
            <a:solidFill>
              <a:schemeClr val="tx1"/>
            </a:solidFill>
            <a:miter lim="800000"/>
            <a:headEnd/>
            <a:tailEnd/>
          </a:ln>
        </p:spPr>
        <p:txBody>
          <a:bodyPr>
            <a:spAutoFit/>
          </a:bodyPr>
          <a:lstStyle/>
          <a:p>
            <a:pPr algn="ctr" eaLnBrk="1" hangingPunct="1"/>
            <a:r>
              <a:rPr lang="en-GB" altLang="en-US" sz="1000"/>
              <a:t>Orbit Determination</a:t>
            </a:r>
          </a:p>
        </p:txBody>
      </p:sp>
      <p:sp>
        <p:nvSpPr>
          <p:cNvPr id="8201" name="TextBox 19"/>
          <p:cNvSpPr txBox="1">
            <a:spLocks noChangeArrowheads="1"/>
          </p:cNvSpPr>
          <p:nvPr/>
        </p:nvSpPr>
        <p:spPr bwMode="auto">
          <a:xfrm>
            <a:off x="4745038" y="1858963"/>
            <a:ext cx="1381125" cy="554037"/>
          </a:xfrm>
          <a:prstGeom prst="rect">
            <a:avLst/>
          </a:prstGeom>
          <a:noFill/>
          <a:ln w="9525">
            <a:solidFill>
              <a:schemeClr val="tx1"/>
            </a:solidFill>
            <a:miter lim="800000"/>
            <a:headEnd/>
            <a:tailEnd/>
          </a:ln>
        </p:spPr>
        <p:txBody>
          <a:bodyPr>
            <a:spAutoFit/>
          </a:bodyPr>
          <a:lstStyle/>
          <a:p>
            <a:pPr algn="ctr" eaLnBrk="1" hangingPunct="1"/>
            <a:r>
              <a:rPr lang="en-GB" altLang="en-US" sz="1000"/>
              <a:t>Correlation &amp; Cataloguing Activities</a:t>
            </a:r>
          </a:p>
        </p:txBody>
      </p:sp>
      <p:sp>
        <p:nvSpPr>
          <p:cNvPr id="8202" name="TextBox 21"/>
          <p:cNvSpPr txBox="1">
            <a:spLocks noChangeArrowheads="1"/>
          </p:cNvSpPr>
          <p:nvPr/>
        </p:nvSpPr>
        <p:spPr bwMode="auto">
          <a:xfrm>
            <a:off x="6143625" y="1644650"/>
            <a:ext cx="1382713" cy="1169988"/>
          </a:xfrm>
          <a:prstGeom prst="rect">
            <a:avLst/>
          </a:prstGeom>
          <a:noFill/>
          <a:ln w="9525">
            <a:solidFill>
              <a:schemeClr val="tx1"/>
            </a:solidFill>
            <a:miter lim="800000"/>
            <a:headEnd/>
            <a:tailEnd/>
          </a:ln>
        </p:spPr>
        <p:txBody>
          <a:bodyPr>
            <a:spAutoFit/>
          </a:bodyPr>
          <a:lstStyle/>
          <a:p>
            <a:pPr algn="ctr" eaLnBrk="1" hangingPunct="1"/>
            <a:r>
              <a:rPr lang="en-GB" altLang="en-US" sz="1000"/>
              <a:t>Post Processing Activities: </a:t>
            </a:r>
          </a:p>
          <a:p>
            <a:pPr algn="ctr" eaLnBrk="1" hangingPunct="1"/>
            <a:r>
              <a:rPr lang="en-GB" altLang="en-US" sz="1000"/>
              <a:t>Conjunction Risk</a:t>
            </a:r>
          </a:p>
          <a:p>
            <a:pPr algn="ctr" eaLnBrk="1" hangingPunct="1"/>
            <a:r>
              <a:rPr lang="en-GB" altLang="en-US" sz="1000"/>
              <a:t>Re-entry Risk</a:t>
            </a:r>
          </a:p>
          <a:p>
            <a:pPr algn="ctr" eaLnBrk="1" hangingPunct="1"/>
            <a:r>
              <a:rPr lang="en-GB" altLang="en-US" sz="1000"/>
              <a:t>Ephemerides generation</a:t>
            </a:r>
          </a:p>
          <a:p>
            <a:pPr algn="ctr" eaLnBrk="1" hangingPunct="1"/>
            <a:r>
              <a:rPr lang="en-GB" altLang="en-US" sz="1000"/>
              <a:t>Fragmentation</a:t>
            </a:r>
          </a:p>
        </p:txBody>
      </p:sp>
      <p:sp>
        <p:nvSpPr>
          <p:cNvPr id="14" name="TextBox 22"/>
          <p:cNvSpPr txBox="1">
            <a:spLocks noChangeArrowheads="1"/>
          </p:cNvSpPr>
          <p:nvPr/>
        </p:nvSpPr>
        <p:spPr bwMode="auto">
          <a:xfrm>
            <a:off x="509588" y="3400425"/>
            <a:ext cx="1203325" cy="708025"/>
          </a:xfrm>
          <a:prstGeom prst="rect">
            <a:avLst/>
          </a:prstGeom>
          <a:solidFill>
            <a:schemeClr val="bg1">
              <a:lumMod val="85000"/>
            </a:schemeClr>
          </a:solidFill>
          <a:ln w="9525">
            <a:solidFill>
              <a:schemeClr val="tx1"/>
            </a:solidFill>
            <a:miter lim="800000"/>
            <a:headEnd/>
            <a:tailEnd/>
          </a:ln>
        </p:spPr>
        <p:txBody>
          <a:bodyPr>
            <a:spAutoFit/>
          </a:bodyPr>
          <a:lstStyle/>
          <a:p>
            <a:pPr algn="ctr" eaLnBrk="1" hangingPunct="1">
              <a:defRPr/>
            </a:pPr>
            <a:r>
              <a:rPr lang="en-GB" sz="1000" dirty="0">
                <a:ea typeface="ＭＳ Ｐゴシック" pitchFamily="34" charset="-128"/>
              </a:rPr>
              <a:t>Space Debris</a:t>
            </a:r>
          </a:p>
          <a:p>
            <a:pPr algn="ctr" eaLnBrk="1" hangingPunct="1">
              <a:defRPr/>
            </a:pPr>
            <a:endParaRPr lang="en-GB" sz="1000" dirty="0">
              <a:ea typeface="ＭＳ Ｐゴシック" pitchFamily="34" charset="-128"/>
            </a:endParaRPr>
          </a:p>
          <a:p>
            <a:pPr algn="ctr" eaLnBrk="1" hangingPunct="1">
              <a:defRPr/>
            </a:pPr>
            <a:r>
              <a:rPr lang="en-GB" sz="1000" dirty="0">
                <a:ea typeface="ＭＳ Ｐゴシック" pitchFamily="34" charset="-128"/>
              </a:rPr>
              <a:t>Operational Satellites</a:t>
            </a:r>
          </a:p>
        </p:txBody>
      </p:sp>
      <p:graphicFrame>
        <p:nvGraphicFramePr>
          <p:cNvPr id="8194" name="Object 1"/>
          <p:cNvGraphicFramePr>
            <a:graphicFrameLocks noChangeAspect="1"/>
          </p:cNvGraphicFramePr>
          <p:nvPr/>
        </p:nvGraphicFramePr>
        <p:xfrm>
          <a:off x="7634288" y="1727200"/>
          <a:ext cx="1176337" cy="952500"/>
        </p:xfrm>
        <a:graphic>
          <a:graphicData uri="http://schemas.openxmlformats.org/presentationml/2006/ole">
            <p:oleObj spid="_x0000_s8194" name="Picture" r:id="rId3" imgW="2286000" imgH="1848612" progId="Word.Picture.8">
              <p:embed/>
            </p:oleObj>
          </a:graphicData>
        </a:graphic>
      </p:graphicFrame>
      <p:sp>
        <p:nvSpPr>
          <p:cNvPr id="25" name="TextBox 22"/>
          <p:cNvSpPr txBox="1">
            <a:spLocks noChangeArrowheads="1"/>
          </p:cNvSpPr>
          <p:nvPr/>
        </p:nvSpPr>
        <p:spPr bwMode="auto">
          <a:xfrm>
            <a:off x="1957388" y="3098800"/>
            <a:ext cx="1203325" cy="400050"/>
          </a:xfrm>
          <a:prstGeom prst="rect">
            <a:avLst/>
          </a:prstGeom>
          <a:solidFill>
            <a:schemeClr val="bg1">
              <a:lumMod val="85000"/>
            </a:schemeClr>
          </a:solidFill>
          <a:ln w="9525">
            <a:solidFill>
              <a:schemeClr val="tx1"/>
            </a:solidFill>
            <a:miter lim="800000"/>
            <a:headEnd/>
            <a:tailEnd/>
          </a:ln>
        </p:spPr>
        <p:txBody>
          <a:bodyPr>
            <a:spAutoFit/>
          </a:bodyPr>
          <a:lstStyle/>
          <a:p>
            <a:pPr algn="ctr" eaLnBrk="1" hangingPunct="1">
              <a:defRPr/>
            </a:pPr>
            <a:r>
              <a:rPr lang="en-GB" sz="1000" dirty="0">
                <a:ea typeface="ＭＳ Ｐゴシック" pitchFamily="34" charset="-128"/>
              </a:rPr>
              <a:t>Simulation Environment</a:t>
            </a:r>
          </a:p>
        </p:txBody>
      </p:sp>
      <p:sp>
        <p:nvSpPr>
          <p:cNvPr id="26" name="TextBox 22"/>
          <p:cNvSpPr txBox="1">
            <a:spLocks noChangeArrowheads="1"/>
          </p:cNvSpPr>
          <p:nvPr/>
        </p:nvSpPr>
        <p:spPr bwMode="auto">
          <a:xfrm>
            <a:off x="1944688" y="4025900"/>
            <a:ext cx="1203325" cy="554038"/>
          </a:xfrm>
          <a:prstGeom prst="rect">
            <a:avLst/>
          </a:prstGeom>
          <a:solidFill>
            <a:schemeClr val="bg1">
              <a:lumMod val="85000"/>
            </a:schemeClr>
          </a:solidFill>
          <a:ln w="9525">
            <a:solidFill>
              <a:schemeClr val="tx1"/>
            </a:solidFill>
            <a:miter lim="800000"/>
            <a:headEnd/>
            <a:tailEnd/>
          </a:ln>
        </p:spPr>
        <p:txBody>
          <a:bodyPr>
            <a:spAutoFit/>
          </a:bodyPr>
          <a:lstStyle/>
          <a:p>
            <a:pPr algn="ctr" eaLnBrk="1" hangingPunct="1">
              <a:defRPr/>
            </a:pPr>
            <a:r>
              <a:rPr lang="en-GB" sz="1000" dirty="0">
                <a:ea typeface="ＭＳ Ｐゴシック" pitchFamily="34" charset="-128"/>
              </a:rPr>
              <a:t>Optical Observation Premises (</a:t>
            </a:r>
            <a:r>
              <a:rPr lang="en-GB" sz="1000" dirty="0" err="1">
                <a:ea typeface="ＭＳ Ｐゴシック" pitchFamily="34" charset="-128"/>
              </a:rPr>
              <a:t>DeSS</a:t>
            </a:r>
            <a:r>
              <a:rPr lang="en-GB" sz="1000" dirty="0">
                <a:ea typeface="ＭＳ Ｐゴシック" pitchFamily="34" charset="-128"/>
              </a:rPr>
              <a:t>)</a:t>
            </a:r>
          </a:p>
        </p:txBody>
      </p:sp>
      <p:sp>
        <p:nvSpPr>
          <p:cNvPr id="27" name="TextBox 22"/>
          <p:cNvSpPr txBox="1">
            <a:spLocks noChangeArrowheads="1"/>
          </p:cNvSpPr>
          <p:nvPr/>
        </p:nvSpPr>
        <p:spPr bwMode="auto">
          <a:xfrm>
            <a:off x="3887788" y="3619500"/>
            <a:ext cx="1636712" cy="246063"/>
          </a:xfrm>
          <a:prstGeom prst="rect">
            <a:avLst/>
          </a:prstGeom>
          <a:solidFill>
            <a:schemeClr val="bg1">
              <a:lumMod val="85000"/>
            </a:schemeClr>
          </a:solidFill>
          <a:ln w="9525">
            <a:solidFill>
              <a:schemeClr val="tx1"/>
            </a:solidFill>
            <a:miter lim="800000"/>
            <a:headEnd/>
            <a:tailEnd/>
          </a:ln>
        </p:spPr>
        <p:txBody>
          <a:bodyPr>
            <a:spAutoFit/>
          </a:bodyPr>
          <a:lstStyle/>
          <a:p>
            <a:pPr algn="ctr" eaLnBrk="1" hangingPunct="1">
              <a:defRPr/>
            </a:pPr>
            <a:r>
              <a:rPr lang="en-GB" sz="1000" dirty="0">
                <a:ea typeface="ＭＳ Ｐゴシック" pitchFamily="34" charset="-128"/>
              </a:rPr>
              <a:t>CORTO</a:t>
            </a:r>
          </a:p>
        </p:txBody>
      </p:sp>
      <p:sp>
        <p:nvSpPr>
          <p:cNvPr id="8207" name="TextBox 22"/>
          <p:cNvSpPr txBox="1">
            <a:spLocks noChangeArrowheads="1"/>
          </p:cNvSpPr>
          <p:nvPr/>
        </p:nvSpPr>
        <p:spPr bwMode="auto">
          <a:xfrm>
            <a:off x="5983288" y="3886200"/>
            <a:ext cx="2144712" cy="246063"/>
          </a:xfrm>
          <a:prstGeom prst="rect">
            <a:avLst/>
          </a:prstGeom>
          <a:solidFill>
            <a:srgbClr val="F47C00"/>
          </a:solidFill>
          <a:ln w="9525">
            <a:solidFill>
              <a:schemeClr val="tx1"/>
            </a:solidFill>
            <a:miter lim="800000"/>
            <a:headEnd/>
            <a:tailEnd/>
          </a:ln>
        </p:spPr>
        <p:txBody>
          <a:bodyPr>
            <a:spAutoFit/>
          </a:bodyPr>
          <a:lstStyle/>
          <a:p>
            <a:pPr algn="ctr" eaLnBrk="1" hangingPunct="1"/>
            <a:r>
              <a:rPr lang="en-GB" altLang="en-US" sz="1000"/>
              <a:t>Conjunction Risk: Fly4EO CR</a:t>
            </a:r>
          </a:p>
        </p:txBody>
      </p:sp>
      <p:sp>
        <p:nvSpPr>
          <p:cNvPr id="29" name="TextBox 22"/>
          <p:cNvSpPr txBox="1">
            <a:spLocks noChangeArrowheads="1"/>
          </p:cNvSpPr>
          <p:nvPr/>
        </p:nvSpPr>
        <p:spPr bwMode="auto">
          <a:xfrm>
            <a:off x="3862388" y="4064000"/>
            <a:ext cx="1636712" cy="246063"/>
          </a:xfrm>
          <a:prstGeom prst="rect">
            <a:avLst/>
          </a:prstGeom>
          <a:solidFill>
            <a:schemeClr val="bg1">
              <a:lumMod val="85000"/>
            </a:schemeClr>
          </a:solidFill>
          <a:ln w="9525">
            <a:solidFill>
              <a:schemeClr val="tx1"/>
            </a:solidFill>
            <a:miter lim="800000"/>
            <a:headEnd/>
            <a:tailEnd/>
          </a:ln>
        </p:spPr>
        <p:txBody>
          <a:bodyPr>
            <a:spAutoFit/>
          </a:bodyPr>
          <a:lstStyle/>
          <a:p>
            <a:pPr algn="ctr" eaLnBrk="1" hangingPunct="1">
              <a:defRPr/>
            </a:pPr>
            <a:r>
              <a:rPr lang="en-GB" sz="1000" dirty="0">
                <a:ea typeface="ＭＳ Ｐゴシック" pitchFamily="34" charset="-128"/>
              </a:rPr>
              <a:t>Orbit Determination Tool</a:t>
            </a:r>
          </a:p>
        </p:txBody>
      </p:sp>
      <p:sp>
        <p:nvSpPr>
          <p:cNvPr id="31" name="TextBox 22"/>
          <p:cNvSpPr txBox="1">
            <a:spLocks noChangeArrowheads="1"/>
          </p:cNvSpPr>
          <p:nvPr/>
        </p:nvSpPr>
        <p:spPr bwMode="auto">
          <a:xfrm>
            <a:off x="3875088" y="4492625"/>
            <a:ext cx="1636712" cy="246063"/>
          </a:xfrm>
          <a:prstGeom prst="rect">
            <a:avLst/>
          </a:prstGeom>
          <a:solidFill>
            <a:schemeClr val="bg1">
              <a:lumMod val="85000"/>
            </a:schemeClr>
          </a:solidFill>
          <a:ln w="9525">
            <a:solidFill>
              <a:schemeClr val="tx1"/>
            </a:solidFill>
            <a:miter lim="800000"/>
            <a:headEnd/>
            <a:tailEnd/>
          </a:ln>
        </p:spPr>
        <p:txBody>
          <a:bodyPr>
            <a:spAutoFit/>
          </a:bodyPr>
          <a:lstStyle/>
          <a:p>
            <a:pPr algn="ctr" eaLnBrk="1" hangingPunct="1">
              <a:defRPr/>
            </a:pPr>
            <a:r>
              <a:rPr lang="en-GB" sz="1000" dirty="0">
                <a:ea typeface="ＭＳ Ｐゴシック" pitchFamily="34" charset="-128"/>
              </a:rPr>
              <a:t>CHOCO</a:t>
            </a:r>
          </a:p>
        </p:txBody>
      </p:sp>
      <p:sp>
        <p:nvSpPr>
          <p:cNvPr id="32" name="TextBox 22"/>
          <p:cNvSpPr txBox="1">
            <a:spLocks noChangeArrowheads="1"/>
          </p:cNvSpPr>
          <p:nvPr/>
        </p:nvSpPr>
        <p:spPr bwMode="auto">
          <a:xfrm>
            <a:off x="3862388" y="4924425"/>
            <a:ext cx="1636712" cy="246063"/>
          </a:xfrm>
          <a:prstGeom prst="rect">
            <a:avLst/>
          </a:prstGeom>
          <a:solidFill>
            <a:schemeClr val="bg1">
              <a:lumMod val="85000"/>
            </a:schemeClr>
          </a:solidFill>
          <a:ln w="9525">
            <a:solidFill>
              <a:schemeClr val="tx1"/>
            </a:solidFill>
            <a:miter lim="800000"/>
            <a:headEnd/>
            <a:tailEnd/>
          </a:ln>
        </p:spPr>
        <p:txBody>
          <a:bodyPr>
            <a:spAutoFit/>
          </a:bodyPr>
          <a:lstStyle/>
          <a:p>
            <a:pPr algn="ctr" eaLnBrk="1" hangingPunct="1">
              <a:defRPr/>
            </a:pPr>
            <a:r>
              <a:rPr lang="en-GB" sz="1000" dirty="0">
                <a:ea typeface="ＭＳ Ｐゴシック" pitchFamily="34" charset="-128"/>
              </a:rPr>
              <a:t>Other Auxiliary Tools</a:t>
            </a:r>
          </a:p>
        </p:txBody>
      </p:sp>
      <p:sp>
        <p:nvSpPr>
          <p:cNvPr id="33" name="TextBox 22"/>
          <p:cNvSpPr txBox="1">
            <a:spLocks noChangeArrowheads="1"/>
          </p:cNvSpPr>
          <p:nvPr/>
        </p:nvSpPr>
        <p:spPr bwMode="auto">
          <a:xfrm>
            <a:off x="5995988" y="4419600"/>
            <a:ext cx="2144712" cy="246063"/>
          </a:xfrm>
          <a:prstGeom prst="rect">
            <a:avLst/>
          </a:prstGeom>
          <a:solidFill>
            <a:schemeClr val="bg1">
              <a:lumMod val="85000"/>
            </a:schemeClr>
          </a:solidFill>
          <a:ln w="9525">
            <a:solidFill>
              <a:schemeClr val="tx1"/>
            </a:solidFill>
            <a:miter lim="800000"/>
            <a:headEnd/>
            <a:tailEnd/>
          </a:ln>
        </p:spPr>
        <p:txBody>
          <a:bodyPr>
            <a:spAutoFit/>
          </a:bodyPr>
          <a:lstStyle/>
          <a:p>
            <a:pPr algn="ctr" eaLnBrk="1" hangingPunct="1">
              <a:defRPr/>
            </a:pPr>
            <a:r>
              <a:rPr lang="en-GB" sz="1000" dirty="0">
                <a:ea typeface="ＭＳ Ｐゴシック" pitchFamily="34" charset="-128"/>
              </a:rPr>
              <a:t>Re-entry Risk: AS4 &amp; DEBRIS</a:t>
            </a:r>
          </a:p>
        </p:txBody>
      </p:sp>
      <p:sp>
        <p:nvSpPr>
          <p:cNvPr id="21" name="TextBox 22"/>
          <p:cNvSpPr txBox="1">
            <a:spLocks noChangeArrowheads="1"/>
          </p:cNvSpPr>
          <p:nvPr/>
        </p:nvSpPr>
        <p:spPr bwMode="auto">
          <a:xfrm>
            <a:off x="6005513" y="5057775"/>
            <a:ext cx="2144712" cy="246063"/>
          </a:xfrm>
          <a:prstGeom prst="rect">
            <a:avLst/>
          </a:prstGeom>
          <a:solidFill>
            <a:schemeClr val="bg1">
              <a:lumMod val="85000"/>
            </a:schemeClr>
          </a:solidFill>
          <a:ln w="9525">
            <a:solidFill>
              <a:schemeClr val="tx1"/>
            </a:solidFill>
            <a:miter lim="800000"/>
            <a:headEnd/>
            <a:tailEnd/>
          </a:ln>
        </p:spPr>
        <p:txBody>
          <a:bodyPr>
            <a:spAutoFit/>
          </a:bodyPr>
          <a:lstStyle/>
          <a:p>
            <a:pPr algn="ctr" eaLnBrk="1" hangingPunct="1">
              <a:defRPr/>
            </a:pPr>
            <a:r>
              <a:rPr lang="en-GB" sz="1000" dirty="0">
                <a:ea typeface="ＭＳ Ｐゴシック" pitchFamily="34" charset="-128"/>
              </a:rPr>
              <a:t>Fragmentation Analysis: FREMAT</a:t>
            </a:r>
          </a:p>
        </p:txBody>
      </p:sp>
      <p:sp>
        <p:nvSpPr>
          <p:cNvPr id="22" name="TextBox 22"/>
          <p:cNvSpPr txBox="1">
            <a:spLocks noChangeArrowheads="1"/>
          </p:cNvSpPr>
          <p:nvPr/>
        </p:nvSpPr>
        <p:spPr bwMode="auto">
          <a:xfrm>
            <a:off x="6005513" y="5543550"/>
            <a:ext cx="2144712" cy="400050"/>
          </a:xfrm>
          <a:prstGeom prst="rect">
            <a:avLst/>
          </a:prstGeom>
          <a:solidFill>
            <a:schemeClr val="bg1">
              <a:lumMod val="85000"/>
            </a:schemeClr>
          </a:solidFill>
          <a:ln w="9525">
            <a:solidFill>
              <a:schemeClr val="tx1"/>
            </a:solidFill>
            <a:miter lim="800000"/>
            <a:headEnd/>
            <a:tailEnd/>
          </a:ln>
        </p:spPr>
        <p:txBody>
          <a:bodyPr>
            <a:spAutoFit/>
          </a:bodyPr>
          <a:lstStyle/>
          <a:p>
            <a:pPr algn="ctr" eaLnBrk="1" hangingPunct="1">
              <a:defRPr/>
            </a:pPr>
            <a:r>
              <a:rPr lang="en-GB" sz="1000" dirty="0">
                <a:ea typeface="ＭＳ Ｐゴシック" pitchFamily="34" charset="-128"/>
              </a:rPr>
              <a:t>Operators Support: Tracking, OD and Cataloguing Analysis</a:t>
            </a:r>
          </a:p>
        </p:txBody>
      </p:sp>
      <p:sp>
        <p:nvSpPr>
          <p:cNvPr id="23" name="TextBox 22"/>
          <p:cNvSpPr txBox="1">
            <a:spLocks noChangeArrowheads="1"/>
          </p:cNvSpPr>
          <p:nvPr/>
        </p:nvSpPr>
        <p:spPr bwMode="auto">
          <a:xfrm>
            <a:off x="2424113" y="5300663"/>
            <a:ext cx="1636712" cy="246062"/>
          </a:xfrm>
          <a:prstGeom prst="rect">
            <a:avLst/>
          </a:prstGeom>
          <a:solidFill>
            <a:schemeClr val="bg1">
              <a:lumMod val="85000"/>
            </a:schemeClr>
          </a:solidFill>
          <a:ln w="9525">
            <a:solidFill>
              <a:schemeClr val="tx1"/>
            </a:solidFill>
            <a:miter lim="800000"/>
            <a:headEnd/>
            <a:tailEnd/>
          </a:ln>
        </p:spPr>
        <p:txBody>
          <a:bodyPr>
            <a:spAutoFit/>
          </a:bodyPr>
          <a:lstStyle/>
          <a:p>
            <a:pPr algn="ctr" eaLnBrk="1" hangingPunct="1">
              <a:defRPr/>
            </a:pPr>
            <a:r>
              <a:rPr lang="en-GB" sz="1000" dirty="0">
                <a:ea typeface="ＭＳ Ｐゴシック" pitchFamily="34" charset="-128"/>
              </a:rPr>
              <a:t>CALMA</a:t>
            </a:r>
          </a:p>
        </p:txBody>
      </p:sp>
      <p:sp>
        <p:nvSpPr>
          <p:cNvPr id="24" name="TextBox 23"/>
          <p:cNvSpPr txBox="1">
            <a:spLocks noChangeArrowheads="1"/>
          </p:cNvSpPr>
          <p:nvPr/>
        </p:nvSpPr>
        <p:spPr bwMode="auto">
          <a:xfrm>
            <a:off x="2406650" y="5667375"/>
            <a:ext cx="1636713" cy="246063"/>
          </a:xfrm>
          <a:prstGeom prst="rect">
            <a:avLst/>
          </a:prstGeom>
          <a:solidFill>
            <a:schemeClr val="bg1">
              <a:lumMod val="85000"/>
            </a:schemeClr>
          </a:solidFill>
          <a:ln w="9525">
            <a:solidFill>
              <a:schemeClr val="tx1"/>
            </a:solidFill>
            <a:miter lim="800000"/>
            <a:headEnd/>
            <a:tailEnd/>
          </a:ln>
        </p:spPr>
        <p:txBody>
          <a:bodyPr>
            <a:spAutoFit/>
          </a:bodyPr>
          <a:lstStyle/>
          <a:p>
            <a:pPr algn="ctr" eaLnBrk="1" hangingPunct="1">
              <a:defRPr/>
            </a:pPr>
            <a:r>
              <a:rPr lang="en-GB" sz="1000" dirty="0">
                <a:ea typeface="ＭＳ Ｐゴシック" pitchFamily="34" charset="-128"/>
              </a:rPr>
              <a:t>TRACA</a:t>
            </a:r>
          </a:p>
        </p:txBody>
      </p:sp>
      <p:sp>
        <p:nvSpPr>
          <p:cNvPr id="28" name="TextBox 27"/>
          <p:cNvSpPr txBox="1">
            <a:spLocks noChangeArrowheads="1"/>
          </p:cNvSpPr>
          <p:nvPr/>
        </p:nvSpPr>
        <p:spPr bwMode="auto">
          <a:xfrm>
            <a:off x="2406650" y="6045200"/>
            <a:ext cx="1636713" cy="246063"/>
          </a:xfrm>
          <a:prstGeom prst="rect">
            <a:avLst/>
          </a:prstGeom>
          <a:solidFill>
            <a:schemeClr val="bg1">
              <a:lumMod val="85000"/>
            </a:schemeClr>
          </a:solidFill>
          <a:ln w="9525">
            <a:solidFill>
              <a:schemeClr val="tx1"/>
            </a:solidFill>
            <a:miter lim="800000"/>
            <a:headEnd/>
            <a:tailEnd/>
          </a:ln>
        </p:spPr>
        <p:txBody>
          <a:bodyPr>
            <a:spAutoFit/>
          </a:bodyPr>
          <a:lstStyle/>
          <a:p>
            <a:pPr algn="ctr" eaLnBrk="1" hangingPunct="1">
              <a:defRPr/>
            </a:pPr>
            <a:r>
              <a:rPr lang="en-GB" sz="1000" dirty="0">
                <a:ea typeface="ＭＳ Ｐゴシック" pitchFamily="34" charset="-128"/>
              </a:rPr>
              <a:t>TRADE</a:t>
            </a: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5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0354" name="Title 1"/>
          <p:cNvSpPr>
            <a:spLocks noGrp="1"/>
          </p:cNvSpPr>
          <p:nvPr>
            <p:ph type="title"/>
          </p:nvPr>
        </p:nvSpPr>
        <p:spPr>
          <a:xfrm>
            <a:off x="871538" y="301625"/>
            <a:ext cx="6346825" cy="620713"/>
          </a:xfrm>
        </p:spPr>
        <p:txBody>
          <a:bodyPr/>
          <a:lstStyle/>
          <a:p>
            <a:r>
              <a:rPr lang="en-GB" altLang="en-US" smtClean="0">
                <a:latin typeface="Verdana" pitchFamily="34" charset="0"/>
              </a:rPr>
              <a:t>DEIMOS Support to GEO operators</a:t>
            </a:r>
          </a:p>
        </p:txBody>
      </p:sp>
      <p:sp>
        <p:nvSpPr>
          <p:cNvPr id="33795" name="Text Placeholder 3"/>
          <p:cNvSpPr>
            <a:spLocks noGrp="1"/>
          </p:cNvSpPr>
          <p:nvPr>
            <p:ph type="body" sz="quarter" idx="23"/>
          </p:nvPr>
        </p:nvSpPr>
        <p:spPr>
          <a:xfrm>
            <a:off x="871538" y="2038350"/>
            <a:ext cx="7875587" cy="4117975"/>
          </a:xfrm>
        </p:spPr>
        <p:txBody>
          <a:bodyPr/>
          <a:lstStyle/>
          <a:p>
            <a:pPr>
              <a:buFont typeface="Arial" charset="0"/>
              <a:buChar char="•"/>
              <a:defRPr/>
            </a:pPr>
            <a:r>
              <a:rPr lang="en-US" dirty="0">
                <a:latin typeface="Verdana" pitchFamily="34" charset="0"/>
                <a:ea typeface="ＭＳ Ｐゴシック" pitchFamily="34" charset="-128"/>
              </a:rPr>
              <a:t>Conjunction Analysis support can address two different aspects:</a:t>
            </a:r>
          </a:p>
          <a:p>
            <a:pPr lvl="1">
              <a:buFont typeface="Arial" charset="0"/>
              <a:buChar char="•"/>
              <a:defRPr/>
            </a:pPr>
            <a:endParaRPr lang="en-US">
              <a:latin typeface="Verdana" pitchFamily="34" charset="0"/>
              <a:ea typeface="ＭＳ Ｐゴシック" pitchFamily="34" charset="-128"/>
            </a:endParaRPr>
          </a:p>
          <a:p>
            <a:pPr lvl="1">
              <a:buFont typeface="Arial" charset="0"/>
              <a:buChar char="•"/>
              <a:defRPr/>
            </a:pPr>
            <a:r>
              <a:rPr lang="en-US">
                <a:latin typeface="Verdana" pitchFamily="34" charset="0"/>
                <a:ea typeface="ＭＳ Ｐゴシック" pitchFamily="34" charset="-128"/>
              </a:rPr>
              <a:t>Warnings when eventual conjunctions are envisaged on the basis of:</a:t>
            </a:r>
          </a:p>
          <a:p>
            <a:pPr lvl="2">
              <a:defRPr/>
            </a:pPr>
            <a:r>
              <a:rPr lang="en-US">
                <a:latin typeface="Verdana" pitchFamily="34" charset="0"/>
                <a:ea typeface="ＭＳ Ｐゴシック" pitchFamily="34" charset="-128"/>
              </a:rPr>
              <a:t>Public TLE catalogue</a:t>
            </a:r>
          </a:p>
          <a:p>
            <a:pPr lvl="2">
              <a:defRPr/>
            </a:pPr>
            <a:r>
              <a:rPr lang="en-US">
                <a:latin typeface="Verdana" pitchFamily="34" charset="0"/>
                <a:ea typeface="ＭＳ Ｐゴシック" pitchFamily="34" charset="-128"/>
              </a:rPr>
              <a:t>Catalogue of objects generated with the cataloguing process </a:t>
            </a:r>
          </a:p>
          <a:p>
            <a:pPr lvl="1">
              <a:buFont typeface="Arial" charset="0"/>
              <a:buChar char="•"/>
              <a:defRPr/>
            </a:pPr>
            <a:endParaRPr lang="en-US">
              <a:latin typeface="Verdana" pitchFamily="34" charset="0"/>
              <a:ea typeface="ＭＳ Ｐゴシック" pitchFamily="34" charset="-128"/>
            </a:endParaRPr>
          </a:p>
          <a:p>
            <a:pPr lvl="1">
              <a:buFont typeface="Arial" charset="0"/>
              <a:buChar char="•"/>
              <a:defRPr/>
            </a:pPr>
            <a:r>
              <a:rPr lang="en-US">
                <a:latin typeface="Verdana" pitchFamily="34" charset="0"/>
                <a:ea typeface="ＭＳ Ｐゴシック" pitchFamily="34" charset="-128"/>
              </a:rPr>
              <a:t>Detailed analysis of the warning alerts provided by other entities  (i.e. </a:t>
            </a:r>
            <a:r>
              <a:rPr lang="en-US" err="1">
                <a:latin typeface="Verdana" pitchFamily="34" charset="0"/>
                <a:ea typeface="ＭＳ Ｐゴシック" pitchFamily="34" charset="-128"/>
              </a:rPr>
              <a:t>JSpOc</a:t>
            </a:r>
            <a:r>
              <a:rPr lang="en-US">
                <a:latin typeface="Verdana" pitchFamily="34" charset="0"/>
                <a:ea typeface="ＭＳ Ｐゴシック" pitchFamily="34" charset="-128"/>
              </a:rPr>
              <a:t>, CSM/CDM, SDA/AGI information)</a:t>
            </a:r>
          </a:p>
          <a:p>
            <a:pPr lvl="2">
              <a:defRPr/>
            </a:pPr>
            <a:r>
              <a:rPr lang="en-US">
                <a:latin typeface="Verdana" pitchFamily="34" charset="0"/>
                <a:ea typeface="ＭＳ Ｐゴシック" pitchFamily="34" charset="-128"/>
              </a:rPr>
              <a:t>Refined collision probability computation</a:t>
            </a:r>
          </a:p>
          <a:p>
            <a:pPr lvl="2">
              <a:defRPr/>
            </a:pPr>
            <a:r>
              <a:rPr lang="en-US">
                <a:latin typeface="Verdana" pitchFamily="34" charset="0"/>
                <a:ea typeface="ＭＳ Ｐゴシック" pitchFamily="34" charset="-128"/>
              </a:rPr>
              <a:t>Evaluation of Geometry</a:t>
            </a:r>
          </a:p>
          <a:p>
            <a:pPr lvl="2">
              <a:defRPr/>
            </a:pPr>
            <a:r>
              <a:rPr lang="en-US">
                <a:latin typeface="Verdana" pitchFamily="34" charset="0"/>
                <a:ea typeface="ＭＳ Ｐゴシック" pitchFamily="34" charset="-128"/>
              </a:rPr>
              <a:t>Recommended avoidance approach</a:t>
            </a:r>
          </a:p>
          <a:p>
            <a:pPr lvl="2">
              <a:defRPr/>
            </a:pPr>
            <a:endParaRPr lang="en-US">
              <a:latin typeface="Verdana" pitchFamily="34" charset="0"/>
              <a:ea typeface="ＭＳ Ｐゴシック" pitchFamily="34" charset="-128"/>
            </a:endParaRPr>
          </a:p>
          <a:p>
            <a:pPr>
              <a:defRPr/>
            </a:pPr>
            <a:r>
              <a:rPr lang="en-US" dirty="0"/>
              <a:t>DEIMOS-2 fly4EO system (Flight Dynamics Software) </a:t>
            </a:r>
            <a:endParaRPr lang="en-US" dirty="0">
              <a:latin typeface="Verdana" pitchFamily="34" charset="0"/>
              <a:ea typeface="ＭＳ Ｐゴシック" pitchFamily="34" charset="-128"/>
            </a:endParaRPr>
          </a:p>
        </p:txBody>
      </p:sp>
      <p:sp>
        <p:nvSpPr>
          <p:cNvPr id="100356" name="Text Placeholder 4"/>
          <p:cNvSpPr>
            <a:spLocks noGrp="1"/>
          </p:cNvSpPr>
          <p:nvPr>
            <p:ph type="body" sz="quarter" idx="19"/>
          </p:nvPr>
        </p:nvSpPr>
        <p:spPr>
          <a:xfrm>
            <a:off x="881063" y="1465263"/>
            <a:ext cx="7854950" cy="296862"/>
          </a:xfrm>
        </p:spPr>
        <p:txBody>
          <a:bodyPr/>
          <a:lstStyle/>
          <a:p>
            <a:r>
              <a:rPr lang="en-US" altLang="en-US" b="1" smtClean="0">
                <a:latin typeface="Verdana" pitchFamily="34" charset="0"/>
              </a:rPr>
              <a:t>Conjunction Risk analysis</a:t>
            </a: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5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1378" name="Title 1"/>
          <p:cNvSpPr>
            <a:spLocks noGrp="1"/>
          </p:cNvSpPr>
          <p:nvPr>
            <p:ph type="title"/>
          </p:nvPr>
        </p:nvSpPr>
        <p:spPr>
          <a:xfrm>
            <a:off x="871538" y="301625"/>
            <a:ext cx="6346825" cy="620713"/>
          </a:xfrm>
        </p:spPr>
        <p:txBody>
          <a:bodyPr/>
          <a:lstStyle/>
          <a:p>
            <a:r>
              <a:rPr lang="en-GB" altLang="en-US" smtClean="0">
                <a:latin typeface="Verdana" pitchFamily="34" charset="0"/>
              </a:rPr>
              <a:t>DEIMOS Support to GEO operators</a:t>
            </a:r>
          </a:p>
        </p:txBody>
      </p:sp>
      <p:sp>
        <p:nvSpPr>
          <p:cNvPr id="33795" name="Text Placeholder 3"/>
          <p:cNvSpPr>
            <a:spLocks noGrp="1"/>
          </p:cNvSpPr>
          <p:nvPr>
            <p:ph type="body" sz="quarter" idx="23"/>
          </p:nvPr>
        </p:nvSpPr>
        <p:spPr>
          <a:xfrm>
            <a:off x="871538" y="2038350"/>
            <a:ext cx="7875587" cy="4117975"/>
          </a:xfrm>
        </p:spPr>
        <p:txBody>
          <a:bodyPr/>
          <a:lstStyle/>
          <a:p>
            <a:pPr>
              <a:buFont typeface="Arial" charset="0"/>
              <a:buChar char="•"/>
              <a:defRPr/>
            </a:pPr>
            <a:r>
              <a:rPr lang="en-US" dirty="0">
                <a:latin typeface="Verdana" pitchFamily="34" charset="0"/>
                <a:ea typeface="ＭＳ Ｐゴシック" pitchFamily="34" charset="-128"/>
              </a:rPr>
              <a:t>Our operational tools for conjunction analysis are used for DEIMOS-1 and DEIMOS-2 satellites</a:t>
            </a:r>
          </a:p>
          <a:p>
            <a:pPr>
              <a:buFont typeface="Arial" charset="0"/>
              <a:buChar char="•"/>
              <a:defRPr/>
            </a:pPr>
            <a:r>
              <a:rPr lang="en-US" dirty="0">
                <a:latin typeface="Verdana" pitchFamily="34" charset="0"/>
                <a:ea typeface="ＭＳ Ｐゴシック" pitchFamily="34" charset="-128"/>
              </a:rPr>
              <a:t>Formerly based on TLE data, and now on the CSM/CDM inputs from </a:t>
            </a:r>
            <a:r>
              <a:rPr lang="en-US" dirty="0" err="1">
                <a:latin typeface="Verdana" pitchFamily="34" charset="0"/>
                <a:ea typeface="ＭＳ Ｐゴシック" pitchFamily="34" charset="-128"/>
              </a:rPr>
              <a:t>JSpOc</a:t>
            </a:r>
            <a:endParaRPr lang="en-US" dirty="0">
              <a:latin typeface="Verdana" pitchFamily="34" charset="0"/>
              <a:ea typeface="ＭＳ Ｐゴシック" pitchFamily="34" charset="-128"/>
            </a:endParaRPr>
          </a:p>
          <a:p>
            <a:pPr>
              <a:buFont typeface="Arial" charset="0"/>
              <a:buChar char="•"/>
              <a:defRPr/>
            </a:pPr>
            <a:r>
              <a:rPr lang="en-US" dirty="0">
                <a:latin typeface="Verdana" pitchFamily="34" charset="0"/>
                <a:ea typeface="ＭＳ Ｐゴシック" pitchFamily="34" charset="-128"/>
              </a:rPr>
              <a:t>We have also developed the operational ESA/ESOC collision risk tool</a:t>
            </a:r>
          </a:p>
          <a:p>
            <a:pPr lvl="1">
              <a:buFont typeface="Arial" charset="0"/>
              <a:buChar char="•"/>
              <a:defRPr/>
            </a:pPr>
            <a:r>
              <a:rPr lang="en-US">
                <a:latin typeface="Verdana" pitchFamily="34" charset="0"/>
                <a:ea typeface="ＭＳ Ｐゴシック" pitchFamily="34" charset="-128"/>
              </a:rPr>
              <a:t>Complex geometries of objects, when spherical assumption is not suitable</a:t>
            </a:r>
          </a:p>
          <a:p>
            <a:pPr lvl="1">
              <a:buFont typeface="Arial" charset="0"/>
              <a:buChar char="•"/>
              <a:defRPr/>
            </a:pPr>
            <a:r>
              <a:rPr lang="en-US">
                <a:latin typeface="Verdana" pitchFamily="34" charset="0"/>
                <a:ea typeface="ＭＳ Ｐゴシック" pitchFamily="34" charset="-128"/>
              </a:rPr>
              <a:t>Low relative velocity algorithms, specially applicable for GEO case</a:t>
            </a:r>
          </a:p>
          <a:p>
            <a:pPr lvl="1">
              <a:buFont typeface="Arial" charset="0"/>
              <a:buChar char="•"/>
              <a:defRPr/>
            </a:pPr>
            <a:r>
              <a:rPr lang="en-US">
                <a:latin typeface="Verdana" pitchFamily="34" charset="0"/>
                <a:ea typeface="ＭＳ Ｐゴシック" pitchFamily="34" charset="-128"/>
              </a:rPr>
              <a:t>TLE, CSM/CDM, operational orbit,.. –based options</a:t>
            </a:r>
          </a:p>
          <a:p>
            <a:pPr lvl="2">
              <a:defRPr/>
            </a:pPr>
            <a:endParaRPr lang="en-US">
              <a:latin typeface="Verdana" pitchFamily="34" charset="0"/>
              <a:ea typeface="ＭＳ Ｐゴシック" pitchFamily="34" charset="-128"/>
            </a:endParaRPr>
          </a:p>
          <a:p>
            <a:pPr>
              <a:buFont typeface="Arial" charset="0"/>
              <a:buChar char="•"/>
              <a:defRPr/>
            </a:pPr>
            <a:endParaRPr lang="en-GB" b="1" u="sng" dirty="0">
              <a:latin typeface="Verdana" pitchFamily="34" charset="0"/>
              <a:ea typeface="ＭＳ Ｐゴシック" pitchFamily="34" charset="-128"/>
            </a:endParaRPr>
          </a:p>
          <a:p>
            <a:pPr>
              <a:buFont typeface="Arial" charset="0"/>
              <a:buChar char="•"/>
              <a:defRPr/>
            </a:pPr>
            <a:endParaRPr lang="en-US" dirty="0">
              <a:latin typeface="Verdana" pitchFamily="34" charset="0"/>
              <a:ea typeface="ＭＳ Ｐゴシック" pitchFamily="34" charset="-128"/>
            </a:endParaRPr>
          </a:p>
        </p:txBody>
      </p:sp>
      <p:sp>
        <p:nvSpPr>
          <p:cNvPr id="101380" name="Text Placeholder 4"/>
          <p:cNvSpPr>
            <a:spLocks noGrp="1"/>
          </p:cNvSpPr>
          <p:nvPr>
            <p:ph type="body" sz="quarter" idx="19"/>
          </p:nvPr>
        </p:nvSpPr>
        <p:spPr>
          <a:xfrm>
            <a:off x="881063" y="1465263"/>
            <a:ext cx="7854950" cy="296862"/>
          </a:xfrm>
        </p:spPr>
        <p:txBody>
          <a:bodyPr/>
          <a:lstStyle/>
          <a:p>
            <a:r>
              <a:rPr lang="en-US" altLang="en-US" b="1" smtClean="0">
                <a:latin typeface="Verdana" pitchFamily="34" charset="0"/>
              </a:rPr>
              <a:t>Conjunction Risk analysis</a:t>
            </a: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6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219" name="Title 1"/>
          <p:cNvSpPr>
            <a:spLocks noGrp="1"/>
          </p:cNvSpPr>
          <p:nvPr>
            <p:ph type="title"/>
          </p:nvPr>
        </p:nvSpPr>
        <p:spPr>
          <a:xfrm>
            <a:off x="871538" y="301625"/>
            <a:ext cx="6346825" cy="620713"/>
          </a:xfrm>
        </p:spPr>
        <p:txBody>
          <a:bodyPr/>
          <a:lstStyle/>
          <a:p>
            <a:r>
              <a:rPr lang="es-ES" altLang="en-US" smtClean="0">
                <a:latin typeface="Verdana" pitchFamily="34" charset="0"/>
              </a:rPr>
              <a:t>From Simulation (AS4) to Reality</a:t>
            </a:r>
            <a:endParaRPr lang="en-GB" altLang="en-US" smtClean="0">
              <a:latin typeface="Verdana" pitchFamily="34" charset="0"/>
            </a:endParaRPr>
          </a:p>
        </p:txBody>
      </p:sp>
      <p:sp>
        <p:nvSpPr>
          <p:cNvPr id="9220" name="Text Placeholder 4"/>
          <p:cNvSpPr>
            <a:spLocks noGrp="1"/>
          </p:cNvSpPr>
          <p:nvPr>
            <p:ph type="body" sz="quarter" idx="23"/>
          </p:nvPr>
        </p:nvSpPr>
        <p:spPr>
          <a:xfrm>
            <a:off x="871538" y="2038350"/>
            <a:ext cx="7875587" cy="4117975"/>
          </a:xfrm>
        </p:spPr>
        <p:txBody>
          <a:bodyPr/>
          <a:lstStyle/>
          <a:p>
            <a:endParaRPr lang="es-ES" altLang="en-US">
              <a:latin typeface="Verdana" pitchFamily="34" charset="0"/>
              <a:ea typeface="MS PGothic" pitchFamily="34" charset="-128"/>
            </a:endParaRPr>
          </a:p>
        </p:txBody>
      </p:sp>
      <p:sp>
        <p:nvSpPr>
          <p:cNvPr id="7" name="Rectangle 6"/>
          <p:cNvSpPr/>
          <p:nvPr/>
        </p:nvSpPr>
        <p:spPr>
          <a:xfrm>
            <a:off x="311150" y="1601788"/>
            <a:ext cx="8496300" cy="4938712"/>
          </a:xfrm>
          <a:prstGeom prst="rect">
            <a:avLst/>
          </a:prstGeom>
          <a:solidFill>
            <a:schemeClr val="bg1"/>
          </a:solidFill>
          <a:ln>
            <a:solidFill>
              <a:schemeClr val="tx1"/>
            </a:solidFill>
          </a:ln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hangingPunct="1">
              <a:defRPr/>
            </a:pPr>
            <a:r>
              <a:rPr lang="en-GB" dirty="0"/>
              <a:t>Correlation </a:t>
            </a:r>
          </a:p>
        </p:txBody>
      </p:sp>
      <p:sp>
        <p:nvSpPr>
          <p:cNvPr id="9222" name="TextBox 24"/>
          <p:cNvSpPr txBox="1">
            <a:spLocks noChangeArrowheads="1"/>
          </p:cNvSpPr>
          <p:nvPr/>
        </p:nvSpPr>
        <p:spPr bwMode="auto">
          <a:xfrm>
            <a:off x="422275" y="1938338"/>
            <a:ext cx="1382713" cy="400050"/>
          </a:xfrm>
          <a:prstGeom prst="rect">
            <a:avLst/>
          </a:prstGeom>
          <a:noFill/>
          <a:ln w="9525">
            <a:solidFill>
              <a:schemeClr val="tx1"/>
            </a:solidFill>
            <a:miter lim="800000"/>
            <a:headEnd/>
            <a:tailEnd/>
          </a:ln>
        </p:spPr>
        <p:txBody>
          <a:bodyPr>
            <a:spAutoFit/>
          </a:bodyPr>
          <a:lstStyle/>
          <a:p>
            <a:pPr algn="ctr" eaLnBrk="1" hangingPunct="1"/>
            <a:r>
              <a:rPr lang="en-GB" altLang="en-US" sz="1000"/>
              <a:t>Population Model</a:t>
            </a:r>
          </a:p>
          <a:p>
            <a:pPr algn="ctr" eaLnBrk="1" hangingPunct="1"/>
            <a:r>
              <a:rPr lang="en-GB" altLang="en-US" sz="1000"/>
              <a:t>Propagation</a:t>
            </a:r>
          </a:p>
        </p:txBody>
      </p:sp>
      <p:sp>
        <p:nvSpPr>
          <p:cNvPr id="9223" name="TextBox 16"/>
          <p:cNvSpPr txBox="1">
            <a:spLocks noChangeArrowheads="1"/>
          </p:cNvSpPr>
          <p:nvPr/>
        </p:nvSpPr>
        <p:spPr bwMode="auto">
          <a:xfrm>
            <a:off x="1822450" y="2014538"/>
            <a:ext cx="1508125" cy="246062"/>
          </a:xfrm>
          <a:prstGeom prst="rect">
            <a:avLst/>
          </a:prstGeom>
          <a:noFill/>
          <a:ln w="9525">
            <a:solidFill>
              <a:schemeClr val="tx1"/>
            </a:solidFill>
            <a:miter lim="800000"/>
            <a:headEnd/>
            <a:tailEnd/>
          </a:ln>
        </p:spPr>
        <p:txBody>
          <a:bodyPr>
            <a:spAutoFit/>
          </a:bodyPr>
          <a:lstStyle/>
          <a:p>
            <a:pPr algn="ctr" eaLnBrk="1" hangingPunct="1"/>
            <a:r>
              <a:rPr lang="en-GB" altLang="en-US" sz="1000"/>
              <a:t>Measurements Module</a:t>
            </a:r>
          </a:p>
        </p:txBody>
      </p:sp>
      <p:sp>
        <p:nvSpPr>
          <p:cNvPr id="9224" name="TextBox 17"/>
          <p:cNvSpPr txBox="1">
            <a:spLocks noChangeArrowheads="1"/>
          </p:cNvSpPr>
          <p:nvPr/>
        </p:nvSpPr>
        <p:spPr bwMode="auto">
          <a:xfrm>
            <a:off x="3343275" y="2025650"/>
            <a:ext cx="1382713" cy="246063"/>
          </a:xfrm>
          <a:prstGeom prst="rect">
            <a:avLst/>
          </a:prstGeom>
          <a:noFill/>
          <a:ln w="9525">
            <a:solidFill>
              <a:schemeClr val="tx1"/>
            </a:solidFill>
            <a:miter lim="800000"/>
            <a:headEnd/>
            <a:tailEnd/>
          </a:ln>
        </p:spPr>
        <p:txBody>
          <a:bodyPr>
            <a:spAutoFit/>
          </a:bodyPr>
          <a:lstStyle/>
          <a:p>
            <a:pPr algn="ctr" eaLnBrk="1" hangingPunct="1"/>
            <a:r>
              <a:rPr lang="en-GB" altLang="en-US" sz="1000"/>
              <a:t>Orbit Determination</a:t>
            </a:r>
          </a:p>
        </p:txBody>
      </p:sp>
      <p:sp>
        <p:nvSpPr>
          <p:cNvPr id="9225" name="TextBox 19"/>
          <p:cNvSpPr txBox="1">
            <a:spLocks noChangeArrowheads="1"/>
          </p:cNvSpPr>
          <p:nvPr/>
        </p:nvSpPr>
        <p:spPr bwMode="auto">
          <a:xfrm>
            <a:off x="4745038" y="1858963"/>
            <a:ext cx="1381125" cy="554037"/>
          </a:xfrm>
          <a:prstGeom prst="rect">
            <a:avLst/>
          </a:prstGeom>
          <a:noFill/>
          <a:ln w="9525">
            <a:solidFill>
              <a:schemeClr val="tx1"/>
            </a:solidFill>
            <a:miter lim="800000"/>
            <a:headEnd/>
            <a:tailEnd/>
          </a:ln>
        </p:spPr>
        <p:txBody>
          <a:bodyPr>
            <a:spAutoFit/>
          </a:bodyPr>
          <a:lstStyle/>
          <a:p>
            <a:pPr algn="ctr" eaLnBrk="1" hangingPunct="1"/>
            <a:r>
              <a:rPr lang="en-GB" altLang="en-US" sz="1000"/>
              <a:t>Correlation &amp; Cataloguing Activities</a:t>
            </a:r>
          </a:p>
        </p:txBody>
      </p:sp>
      <p:sp>
        <p:nvSpPr>
          <p:cNvPr id="9226" name="TextBox 21"/>
          <p:cNvSpPr txBox="1">
            <a:spLocks noChangeArrowheads="1"/>
          </p:cNvSpPr>
          <p:nvPr/>
        </p:nvSpPr>
        <p:spPr bwMode="auto">
          <a:xfrm>
            <a:off x="6143625" y="1644650"/>
            <a:ext cx="1382713" cy="1169988"/>
          </a:xfrm>
          <a:prstGeom prst="rect">
            <a:avLst/>
          </a:prstGeom>
          <a:noFill/>
          <a:ln w="9525">
            <a:solidFill>
              <a:schemeClr val="tx1"/>
            </a:solidFill>
            <a:miter lim="800000"/>
            <a:headEnd/>
            <a:tailEnd/>
          </a:ln>
        </p:spPr>
        <p:txBody>
          <a:bodyPr>
            <a:spAutoFit/>
          </a:bodyPr>
          <a:lstStyle/>
          <a:p>
            <a:pPr algn="ctr" eaLnBrk="1" hangingPunct="1"/>
            <a:r>
              <a:rPr lang="en-GB" altLang="en-US" sz="1000"/>
              <a:t>Post Processing Activities: </a:t>
            </a:r>
          </a:p>
          <a:p>
            <a:pPr algn="ctr" eaLnBrk="1" hangingPunct="1"/>
            <a:r>
              <a:rPr lang="en-GB" altLang="en-US" sz="1000"/>
              <a:t>Conjunction Risk</a:t>
            </a:r>
          </a:p>
          <a:p>
            <a:pPr algn="ctr" eaLnBrk="1" hangingPunct="1"/>
            <a:r>
              <a:rPr lang="en-GB" altLang="en-US" sz="1000"/>
              <a:t>Re-entry Risk</a:t>
            </a:r>
          </a:p>
          <a:p>
            <a:pPr algn="ctr" eaLnBrk="1" hangingPunct="1"/>
            <a:r>
              <a:rPr lang="en-GB" altLang="en-US" sz="1000"/>
              <a:t>Ephemerides generation</a:t>
            </a:r>
          </a:p>
          <a:p>
            <a:pPr algn="ctr" eaLnBrk="1" hangingPunct="1"/>
            <a:r>
              <a:rPr lang="en-GB" altLang="en-US" sz="1000"/>
              <a:t>Fragmentation</a:t>
            </a:r>
          </a:p>
        </p:txBody>
      </p:sp>
      <p:sp>
        <p:nvSpPr>
          <p:cNvPr id="14" name="TextBox 22"/>
          <p:cNvSpPr txBox="1">
            <a:spLocks noChangeArrowheads="1"/>
          </p:cNvSpPr>
          <p:nvPr/>
        </p:nvSpPr>
        <p:spPr bwMode="auto">
          <a:xfrm>
            <a:off x="509588" y="3400425"/>
            <a:ext cx="1203325" cy="708025"/>
          </a:xfrm>
          <a:prstGeom prst="rect">
            <a:avLst/>
          </a:prstGeom>
          <a:solidFill>
            <a:schemeClr val="bg1">
              <a:lumMod val="85000"/>
            </a:schemeClr>
          </a:solidFill>
          <a:ln w="9525">
            <a:solidFill>
              <a:schemeClr val="tx1"/>
            </a:solidFill>
            <a:miter lim="800000"/>
            <a:headEnd/>
            <a:tailEnd/>
          </a:ln>
        </p:spPr>
        <p:txBody>
          <a:bodyPr>
            <a:spAutoFit/>
          </a:bodyPr>
          <a:lstStyle/>
          <a:p>
            <a:pPr algn="ctr" eaLnBrk="1" hangingPunct="1">
              <a:defRPr/>
            </a:pPr>
            <a:r>
              <a:rPr lang="en-GB" sz="1000" dirty="0">
                <a:ea typeface="ＭＳ Ｐゴシック" pitchFamily="34" charset="-128"/>
              </a:rPr>
              <a:t>Space Debris</a:t>
            </a:r>
          </a:p>
          <a:p>
            <a:pPr algn="ctr" eaLnBrk="1" hangingPunct="1">
              <a:defRPr/>
            </a:pPr>
            <a:endParaRPr lang="en-GB" sz="1000" dirty="0">
              <a:ea typeface="ＭＳ Ｐゴシック" pitchFamily="34" charset="-128"/>
            </a:endParaRPr>
          </a:p>
          <a:p>
            <a:pPr algn="ctr" eaLnBrk="1" hangingPunct="1">
              <a:defRPr/>
            </a:pPr>
            <a:r>
              <a:rPr lang="en-GB" sz="1000" dirty="0">
                <a:ea typeface="ＭＳ Ｐゴシック" pitchFamily="34" charset="-128"/>
              </a:rPr>
              <a:t>Operational Satellites</a:t>
            </a:r>
          </a:p>
        </p:txBody>
      </p:sp>
      <p:graphicFrame>
        <p:nvGraphicFramePr>
          <p:cNvPr id="9218" name="Object 1"/>
          <p:cNvGraphicFramePr>
            <a:graphicFrameLocks noChangeAspect="1"/>
          </p:cNvGraphicFramePr>
          <p:nvPr/>
        </p:nvGraphicFramePr>
        <p:xfrm>
          <a:off x="7634288" y="1727200"/>
          <a:ext cx="1176337" cy="952500"/>
        </p:xfrm>
        <a:graphic>
          <a:graphicData uri="http://schemas.openxmlformats.org/presentationml/2006/ole">
            <p:oleObj spid="_x0000_s9218" name="Picture" r:id="rId3" imgW="2286000" imgH="1848612" progId="Word.Picture.8">
              <p:embed/>
            </p:oleObj>
          </a:graphicData>
        </a:graphic>
      </p:graphicFrame>
      <p:sp>
        <p:nvSpPr>
          <p:cNvPr id="25" name="TextBox 22"/>
          <p:cNvSpPr txBox="1">
            <a:spLocks noChangeArrowheads="1"/>
          </p:cNvSpPr>
          <p:nvPr/>
        </p:nvSpPr>
        <p:spPr bwMode="auto">
          <a:xfrm>
            <a:off x="1957388" y="3098800"/>
            <a:ext cx="1203325" cy="400050"/>
          </a:xfrm>
          <a:prstGeom prst="rect">
            <a:avLst/>
          </a:prstGeom>
          <a:solidFill>
            <a:schemeClr val="bg1">
              <a:lumMod val="85000"/>
            </a:schemeClr>
          </a:solidFill>
          <a:ln w="9525">
            <a:solidFill>
              <a:schemeClr val="tx1"/>
            </a:solidFill>
            <a:miter lim="800000"/>
            <a:headEnd/>
            <a:tailEnd/>
          </a:ln>
        </p:spPr>
        <p:txBody>
          <a:bodyPr>
            <a:spAutoFit/>
          </a:bodyPr>
          <a:lstStyle/>
          <a:p>
            <a:pPr algn="ctr" eaLnBrk="1" hangingPunct="1">
              <a:defRPr/>
            </a:pPr>
            <a:r>
              <a:rPr lang="en-GB" sz="1000" dirty="0">
                <a:ea typeface="ＭＳ Ｐゴシック" pitchFamily="34" charset="-128"/>
              </a:rPr>
              <a:t>Simulation Environment</a:t>
            </a:r>
          </a:p>
        </p:txBody>
      </p:sp>
      <p:sp>
        <p:nvSpPr>
          <p:cNvPr id="26" name="TextBox 22"/>
          <p:cNvSpPr txBox="1">
            <a:spLocks noChangeArrowheads="1"/>
          </p:cNvSpPr>
          <p:nvPr/>
        </p:nvSpPr>
        <p:spPr bwMode="auto">
          <a:xfrm>
            <a:off x="1944688" y="4025900"/>
            <a:ext cx="1203325" cy="554038"/>
          </a:xfrm>
          <a:prstGeom prst="rect">
            <a:avLst/>
          </a:prstGeom>
          <a:solidFill>
            <a:schemeClr val="bg1">
              <a:lumMod val="85000"/>
            </a:schemeClr>
          </a:solidFill>
          <a:ln w="9525">
            <a:solidFill>
              <a:schemeClr val="tx1"/>
            </a:solidFill>
            <a:miter lim="800000"/>
            <a:headEnd/>
            <a:tailEnd/>
          </a:ln>
        </p:spPr>
        <p:txBody>
          <a:bodyPr>
            <a:spAutoFit/>
          </a:bodyPr>
          <a:lstStyle/>
          <a:p>
            <a:pPr algn="ctr" eaLnBrk="1" hangingPunct="1">
              <a:defRPr/>
            </a:pPr>
            <a:r>
              <a:rPr lang="en-GB" sz="1000" dirty="0">
                <a:ea typeface="ＭＳ Ｐゴシック" pitchFamily="34" charset="-128"/>
              </a:rPr>
              <a:t>Optical Observation Premises (</a:t>
            </a:r>
            <a:r>
              <a:rPr lang="en-GB" sz="1000" dirty="0" err="1">
                <a:ea typeface="ＭＳ Ｐゴシック" pitchFamily="34" charset="-128"/>
              </a:rPr>
              <a:t>DeSS</a:t>
            </a:r>
            <a:r>
              <a:rPr lang="en-GB" sz="1000" dirty="0">
                <a:ea typeface="ＭＳ Ｐゴシック" pitchFamily="34" charset="-128"/>
              </a:rPr>
              <a:t>)</a:t>
            </a:r>
          </a:p>
        </p:txBody>
      </p:sp>
      <p:sp>
        <p:nvSpPr>
          <p:cNvPr id="27" name="TextBox 22"/>
          <p:cNvSpPr txBox="1">
            <a:spLocks noChangeArrowheads="1"/>
          </p:cNvSpPr>
          <p:nvPr/>
        </p:nvSpPr>
        <p:spPr bwMode="auto">
          <a:xfrm>
            <a:off x="3887788" y="3619500"/>
            <a:ext cx="1636712" cy="246063"/>
          </a:xfrm>
          <a:prstGeom prst="rect">
            <a:avLst/>
          </a:prstGeom>
          <a:solidFill>
            <a:schemeClr val="bg1">
              <a:lumMod val="85000"/>
            </a:schemeClr>
          </a:solidFill>
          <a:ln w="9525">
            <a:solidFill>
              <a:schemeClr val="tx1"/>
            </a:solidFill>
            <a:miter lim="800000"/>
            <a:headEnd/>
            <a:tailEnd/>
          </a:ln>
        </p:spPr>
        <p:txBody>
          <a:bodyPr>
            <a:spAutoFit/>
          </a:bodyPr>
          <a:lstStyle/>
          <a:p>
            <a:pPr algn="ctr" eaLnBrk="1" hangingPunct="1">
              <a:defRPr/>
            </a:pPr>
            <a:r>
              <a:rPr lang="en-GB" sz="1000" dirty="0">
                <a:ea typeface="ＭＳ Ｐゴシック" pitchFamily="34" charset="-128"/>
              </a:rPr>
              <a:t>CORTO</a:t>
            </a:r>
          </a:p>
        </p:txBody>
      </p:sp>
      <p:sp>
        <p:nvSpPr>
          <p:cNvPr id="28" name="TextBox 22"/>
          <p:cNvSpPr txBox="1">
            <a:spLocks noChangeArrowheads="1"/>
          </p:cNvSpPr>
          <p:nvPr/>
        </p:nvSpPr>
        <p:spPr bwMode="auto">
          <a:xfrm>
            <a:off x="5983288" y="3886200"/>
            <a:ext cx="2144712" cy="246063"/>
          </a:xfrm>
          <a:prstGeom prst="rect">
            <a:avLst/>
          </a:prstGeom>
          <a:solidFill>
            <a:schemeClr val="bg1">
              <a:lumMod val="85000"/>
            </a:schemeClr>
          </a:solidFill>
          <a:ln w="9525">
            <a:solidFill>
              <a:schemeClr val="tx1"/>
            </a:solidFill>
            <a:miter lim="800000"/>
            <a:headEnd/>
            <a:tailEnd/>
          </a:ln>
        </p:spPr>
        <p:txBody>
          <a:bodyPr>
            <a:spAutoFit/>
          </a:bodyPr>
          <a:lstStyle/>
          <a:p>
            <a:pPr algn="ctr" eaLnBrk="1" hangingPunct="1">
              <a:defRPr/>
            </a:pPr>
            <a:r>
              <a:rPr lang="en-GB" sz="1000" dirty="0">
                <a:ea typeface="ＭＳ Ｐゴシック" pitchFamily="34" charset="-128"/>
              </a:rPr>
              <a:t>Conjunction Risk: Fly4EO CR</a:t>
            </a:r>
          </a:p>
        </p:txBody>
      </p:sp>
      <p:sp>
        <p:nvSpPr>
          <p:cNvPr id="29" name="TextBox 22"/>
          <p:cNvSpPr txBox="1">
            <a:spLocks noChangeArrowheads="1"/>
          </p:cNvSpPr>
          <p:nvPr/>
        </p:nvSpPr>
        <p:spPr bwMode="auto">
          <a:xfrm>
            <a:off x="3862388" y="4064000"/>
            <a:ext cx="1636712" cy="246063"/>
          </a:xfrm>
          <a:prstGeom prst="rect">
            <a:avLst/>
          </a:prstGeom>
          <a:solidFill>
            <a:schemeClr val="bg1">
              <a:lumMod val="85000"/>
            </a:schemeClr>
          </a:solidFill>
          <a:ln w="9525">
            <a:solidFill>
              <a:schemeClr val="tx1"/>
            </a:solidFill>
            <a:miter lim="800000"/>
            <a:headEnd/>
            <a:tailEnd/>
          </a:ln>
        </p:spPr>
        <p:txBody>
          <a:bodyPr>
            <a:spAutoFit/>
          </a:bodyPr>
          <a:lstStyle/>
          <a:p>
            <a:pPr algn="ctr" eaLnBrk="1" hangingPunct="1">
              <a:defRPr/>
            </a:pPr>
            <a:r>
              <a:rPr lang="en-GB" sz="1000" dirty="0">
                <a:ea typeface="ＭＳ Ｐゴシック" pitchFamily="34" charset="-128"/>
              </a:rPr>
              <a:t>Orbit Determination Tool</a:t>
            </a:r>
          </a:p>
        </p:txBody>
      </p:sp>
      <p:sp>
        <p:nvSpPr>
          <p:cNvPr id="31" name="TextBox 22"/>
          <p:cNvSpPr txBox="1">
            <a:spLocks noChangeArrowheads="1"/>
          </p:cNvSpPr>
          <p:nvPr/>
        </p:nvSpPr>
        <p:spPr bwMode="auto">
          <a:xfrm>
            <a:off x="3863975" y="4492625"/>
            <a:ext cx="1636713" cy="246063"/>
          </a:xfrm>
          <a:prstGeom prst="rect">
            <a:avLst/>
          </a:prstGeom>
          <a:solidFill>
            <a:schemeClr val="bg1">
              <a:lumMod val="85000"/>
            </a:schemeClr>
          </a:solidFill>
          <a:ln w="9525">
            <a:solidFill>
              <a:schemeClr val="tx1"/>
            </a:solidFill>
            <a:miter lim="800000"/>
            <a:headEnd/>
            <a:tailEnd/>
          </a:ln>
        </p:spPr>
        <p:txBody>
          <a:bodyPr>
            <a:spAutoFit/>
          </a:bodyPr>
          <a:lstStyle/>
          <a:p>
            <a:pPr algn="ctr" eaLnBrk="1" hangingPunct="1">
              <a:defRPr/>
            </a:pPr>
            <a:r>
              <a:rPr lang="en-GB" sz="1000" dirty="0">
                <a:ea typeface="ＭＳ Ｐゴシック" pitchFamily="34" charset="-128"/>
              </a:rPr>
              <a:t>CHOCO</a:t>
            </a:r>
          </a:p>
        </p:txBody>
      </p:sp>
      <p:sp>
        <p:nvSpPr>
          <p:cNvPr id="32" name="TextBox 22"/>
          <p:cNvSpPr txBox="1">
            <a:spLocks noChangeArrowheads="1"/>
          </p:cNvSpPr>
          <p:nvPr/>
        </p:nvSpPr>
        <p:spPr bwMode="auto">
          <a:xfrm>
            <a:off x="3851275" y="4924425"/>
            <a:ext cx="1636713" cy="246063"/>
          </a:xfrm>
          <a:prstGeom prst="rect">
            <a:avLst/>
          </a:prstGeom>
          <a:solidFill>
            <a:schemeClr val="bg1">
              <a:lumMod val="85000"/>
            </a:schemeClr>
          </a:solidFill>
          <a:ln w="9525">
            <a:solidFill>
              <a:schemeClr val="tx1"/>
            </a:solidFill>
            <a:miter lim="800000"/>
            <a:headEnd/>
            <a:tailEnd/>
          </a:ln>
        </p:spPr>
        <p:txBody>
          <a:bodyPr>
            <a:spAutoFit/>
          </a:bodyPr>
          <a:lstStyle/>
          <a:p>
            <a:pPr algn="ctr" eaLnBrk="1" hangingPunct="1">
              <a:defRPr/>
            </a:pPr>
            <a:r>
              <a:rPr lang="en-GB" sz="1000" dirty="0">
                <a:ea typeface="ＭＳ Ｐゴシック" pitchFamily="34" charset="-128"/>
              </a:rPr>
              <a:t>Other Auxiliary Tools</a:t>
            </a:r>
          </a:p>
        </p:txBody>
      </p:sp>
      <p:sp>
        <p:nvSpPr>
          <p:cNvPr id="9235" name="TextBox 22"/>
          <p:cNvSpPr txBox="1">
            <a:spLocks noChangeArrowheads="1"/>
          </p:cNvSpPr>
          <p:nvPr/>
        </p:nvSpPr>
        <p:spPr bwMode="auto">
          <a:xfrm>
            <a:off x="5995988" y="4419600"/>
            <a:ext cx="2144712" cy="246063"/>
          </a:xfrm>
          <a:prstGeom prst="rect">
            <a:avLst/>
          </a:prstGeom>
          <a:solidFill>
            <a:srgbClr val="F47C00"/>
          </a:solidFill>
          <a:ln w="9525">
            <a:solidFill>
              <a:schemeClr val="tx1"/>
            </a:solidFill>
            <a:miter lim="800000"/>
            <a:headEnd/>
            <a:tailEnd/>
          </a:ln>
        </p:spPr>
        <p:txBody>
          <a:bodyPr>
            <a:spAutoFit/>
          </a:bodyPr>
          <a:lstStyle/>
          <a:p>
            <a:pPr algn="ctr" eaLnBrk="1" hangingPunct="1"/>
            <a:r>
              <a:rPr lang="en-GB" altLang="en-US" sz="1000"/>
              <a:t>Re-entry Risk: AS4 &amp; DEBRIS</a:t>
            </a:r>
          </a:p>
        </p:txBody>
      </p:sp>
      <p:sp>
        <p:nvSpPr>
          <p:cNvPr id="21" name="TextBox 22"/>
          <p:cNvSpPr txBox="1">
            <a:spLocks noChangeArrowheads="1"/>
          </p:cNvSpPr>
          <p:nvPr/>
        </p:nvSpPr>
        <p:spPr bwMode="auto">
          <a:xfrm>
            <a:off x="6005513" y="5057775"/>
            <a:ext cx="2144712" cy="246063"/>
          </a:xfrm>
          <a:prstGeom prst="rect">
            <a:avLst/>
          </a:prstGeom>
          <a:solidFill>
            <a:schemeClr val="bg1">
              <a:lumMod val="85000"/>
            </a:schemeClr>
          </a:solidFill>
          <a:ln w="9525">
            <a:solidFill>
              <a:schemeClr val="tx1"/>
            </a:solidFill>
            <a:miter lim="800000"/>
            <a:headEnd/>
            <a:tailEnd/>
          </a:ln>
        </p:spPr>
        <p:txBody>
          <a:bodyPr>
            <a:spAutoFit/>
          </a:bodyPr>
          <a:lstStyle/>
          <a:p>
            <a:pPr algn="ctr" eaLnBrk="1" hangingPunct="1">
              <a:defRPr/>
            </a:pPr>
            <a:r>
              <a:rPr lang="en-GB" sz="1000" dirty="0">
                <a:ea typeface="ＭＳ Ｐゴシック" pitchFamily="34" charset="-128"/>
              </a:rPr>
              <a:t>Fragmentation Analysis: FREMAT</a:t>
            </a:r>
          </a:p>
        </p:txBody>
      </p:sp>
      <p:sp>
        <p:nvSpPr>
          <p:cNvPr id="22" name="TextBox 22"/>
          <p:cNvSpPr txBox="1">
            <a:spLocks noChangeArrowheads="1"/>
          </p:cNvSpPr>
          <p:nvPr/>
        </p:nvSpPr>
        <p:spPr bwMode="auto">
          <a:xfrm>
            <a:off x="6005513" y="5543550"/>
            <a:ext cx="2144712" cy="400050"/>
          </a:xfrm>
          <a:prstGeom prst="rect">
            <a:avLst/>
          </a:prstGeom>
          <a:solidFill>
            <a:schemeClr val="bg1">
              <a:lumMod val="85000"/>
            </a:schemeClr>
          </a:solidFill>
          <a:ln w="9525">
            <a:solidFill>
              <a:schemeClr val="tx1"/>
            </a:solidFill>
            <a:miter lim="800000"/>
            <a:headEnd/>
            <a:tailEnd/>
          </a:ln>
        </p:spPr>
        <p:txBody>
          <a:bodyPr>
            <a:spAutoFit/>
          </a:bodyPr>
          <a:lstStyle/>
          <a:p>
            <a:pPr algn="ctr" eaLnBrk="1" hangingPunct="1">
              <a:defRPr/>
            </a:pPr>
            <a:r>
              <a:rPr lang="en-GB" sz="1000" dirty="0">
                <a:ea typeface="ＭＳ Ｐゴシック" pitchFamily="34" charset="-128"/>
              </a:rPr>
              <a:t>Operators Support: Tracking, OD and Cataloguing Analysis</a:t>
            </a:r>
          </a:p>
        </p:txBody>
      </p:sp>
      <p:sp>
        <p:nvSpPr>
          <p:cNvPr id="23" name="TextBox 22"/>
          <p:cNvSpPr txBox="1">
            <a:spLocks noChangeArrowheads="1"/>
          </p:cNvSpPr>
          <p:nvPr/>
        </p:nvSpPr>
        <p:spPr bwMode="auto">
          <a:xfrm>
            <a:off x="2424113" y="5300663"/>
            <a:ext cx="1636712" cy="246062"/>
          </a:xfrm>
          <a:prstGeom prst="rect">
            <a:avLst/>
          </a:prstGeom>
          <a:solidFill>
            <a:schemeClr val="bg1">
              <a:lumMod val="85000"/>
            </a:schemeClr>
          </a:solidFill>
          <a:ln w="9525">
            <a:solidFill>
              <a:schemeClr val="tx1"/>
            </a:solidFill>
            <a:miter lim="800000"/>
            <a:headEnd/>
            <a:tailEnd/>
          </a:ln>
        </p:spPr>
        <p:txBody>
          <a:bodyPr>
            <a:spAutoFit/>
          </a:bodyPr>
          <a:lstStyle/>
          <a:p>
            <a:pPr algn="ctr" eaLnBrk="1" hangingPunct="1">
              <a:defRPr/>
            </a:pPr>
            <a:r>
              <a:rPr lang="en-GB" sz="1000" dirty="0">
                <a:ea typeface="ＭＳ Ｐゴシック" pitchFamily="34" charset="-128"/>
              </a:rPr>
              <a:t>CALMA</a:t>
            </a:r>
          </a:p>
        </p:txBody>
      </p:sp>
      <p:sp>
        <p:nvSpPr>
          <p:cNvPr id="24" name="TextBox 23"/>
          <p:cNvSpPr txBox="1">
            <a:spLocks noChangeArrowheads="1"/>
          </p:cNvSpPr>
          <p:nvPr/>
        </p:nvSpPr>
        <p:spPr bwMode="auto">
          <a:xfrm>
            <a:off x="2406650" y="5667375"/>
            <a:ext cx="1636713" cy="246063"/>
          </a:xfrm>
          <a:prstGeom prst="rect">
            <a:avLst/>
          </a:prstGeom>
          <a:solidFill>
            <a:schemeClr val="bg1">
              <a:lumMod val="85000"/>
            </a:schemeClr>
          </a:solidFill>
          <a:ln w="9525">
            <a:solidFill>
              <a:schemeClr val="tx1"/>
            </a:solidFill>
            <a:miter lim="800000"/>
            <a:headEnd/>
            <a:tailEnd/>
          </a:ln>
        </p:spPr>
        <p:txBody>
          <a:bodyPr>
            <a:spAutoFit/>
          </a:bodyPr>
          <a:lstStyle/>
          <a:p>
            <a:pPr algn="ctr" eaLnBrk="1" hangingPunct="1">
              <a:defRPr/>
            </a:pPr>
            <a:r>
              <a:rPr lang="en-GB" sz="1000" dirty="0">
                <a:ea typeface="ＭＳ Ｐゴシック" pitchFamily="34" charset="-128"/>
              </a:rPr>
              <a:t>TRACA</a:t>
            </a:r>
          </a:p>
        </p:txBody>
      </p:sp>
      <p:sp>
        <p:nvSpPr>
          <p:cNvPr id="33" name="TextBox 32"/>
          <p:cNvSpPr txBox="1">
            <a:spLocks noChangeArrowheads="1"/>
          </p:cNvSpPr>
          <p:nvPr/>
        </p:nvSpPr>
        <p:spPr bwMode="auto">
          <a:xfrm>
            <a:off x="2406650" y="6045200"/>
            <a:ext cx="1636713" cy="246063"/>
          </a:xfrm>
          <a:prstGeom prst="rect">
            <a:avLst/>
          </a:prstGeom>
          <a:solidFill>
            <a:schemeClr val="bg1">
              <a:lumMod val="85000"/>
            </a:schemeClr>
          </a:solidFill>
          <a:ln w="9525">
            <a:solidFill>
              <a:schemeClr val="tx1"/>
            </a:solidFill>
            <a:miter lim="800000"/>
            <a:headEnd/>
            <a:tailEnd/>
          </a:ln>
        </p:spPr>
        <p:txBody>
          <a:bodyPr>
            <a:spAutoFit/>
          </a:bodyPr>
          <a:lstStyle/>
          <a:p>
            <a:pPr algn="ctr" eaLnBrk="1" hangingPunct="1">
              <a:defRPr/>
            </a:pPr>
            <a:r>
              <a:rPr lang="en-GB" sz="1000" dirty="0">
                <a:ea typeface="ＭＳ Ｐゴシック" pitchFamily="34" charset="-128"/>
              </a:rPr>
              <a:t>TRADE</a:t>
            </a: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6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2402" name="Title 1"/>
          <p:cNvSpPr>
            <a:spLocks noGrp="1"/>
          </p:cNvSpPr>
          <p:nvPr>
            <p:ph type="title"/>
          </p:nvPr>
        </p:nvSpPr>
        <p:spPr>
          <a:xfrm>
            <a:off x="871538" y="301625"/>
            <a:ext cx="6346825" cy="620713"/>
          </a:xfrm>
        </p:spPr>
        <p:txBody>
          <a:bodyPr/>
          <a:lstStyle/>
          <a:p>
            <a:r>
              <a:rPr lang="en-GB" altLang="en-US" smtClean="0">
                <a:latin typeface="Verdana" pitchFamily="34" charset="0"/>
              </a:rPr>
              <a:t>Re-entry Risk analysis</a:t>
            </a:r>
          </a:p>
        </p:txBody>
      </p:sp>
      <p:sp>
        <p:nvSpPr>
          <p:cNvPr id="4" name="Text Placeholder 3"/>
          <p:cNvSpPr>
            <a:spLocks noGrp="1"/>
          </p:cNvSpPr>
          <p:nvPr>
            <p:ph type="body" sz="quarter" idx="23"/>
          </p:nvPr>
        </p:nvSpPr>
        <p:spPr>
          <a:xfrm>
            <a:off x="871538" y="2038350"/>
            <a:ext cx="7875587" cy="4117975"/>
          </a:xfrm>
        </p:spPr>
        <p:txBody>
          <a:bodyPr/>
          <a:lstStyle/>
          <a:p>
            <a:pPr>
              <a:buFont typeface="Arial" panose="020B0604020202020204" pitchFamily="34" charset="0"/>
              <a:buChar char="•"/>
              <a:defRPr/>
            </a:pPr>
            <a:r>
              <a:rPr lang="en-GB" dirty="0"/>
              <a:t>Based on AS4 re-entry module</a:t>
            </a:r>
          </a:p>
          <a:p>
            <a:pPr lvl="1">
              <a:buFont typeface="Arial" pitchFamily="34" charset="0"/>
              <a:buChar char="•"/>
              <a:defRPr/>
            </a:pPr>
            <a:r>
              <a:rPr lang="en-GB"/>
              <a:t>Quick evaluation of re-entry lifetime in the basis of simple propagation</a:t>
            </a:r>
          </a:p>
          <a:p>
            <a:pPr lvl="1">
              <a:buFont typeface="Arial" pitchFamily="34" charset="0"/>
              <a:buChar char="•"/>
              <a:defRPr/>
            </a:pPr>
            <a:r>
              <a:rPr lang="en-GB"/>
              <a:t>Accurate Propagation for those objects re-entering in an interval of time</a:t>
            </a:r>
          </a:p>
          <a:p>
            <a:pPr>
              <a:buFont typeface="Arial" panose="020B0604020202020204" pitchFamily="34" charset="0"/>
              <a:buChar char="•"/>
              <a:defRPr/>
            </a:pPr>
            <a:endParaRPr lang="en-GB" b="1" u="sng" dirty="0"/>
          </a:p>
          <a:p>
            <a:pPr>
              <a:buFont typeface="Arial" panose="020B0604020202020204" pitchFamily="34" charset="0"/>
              <a:buChar char="•"/>
              <a:defRPr/>
            </a:pPr>
            <a:endParaRPr lang="en-GB" b="1" u="sng" dirty="0"/>
          </a:p>
          <a:p>
            <a:pPr>
              <a:buFont typeface="Arial" panose="020B0604020202020204" pitchFamily="34" charset="0"/>
              <a:buChar char="•"/>
              <a:defRPr/>
            </a:pPr>
            <a:endParaRPr lang="en-US" dirty="0"/>
          </a:p>
        </p:txBody>
      </p:sp>
      <p:sp>
        <p:nvSpPr>
          <p:cNvPr id="102404" name="Text Placeholder 4"/>
          <p:cNvSpPr>
            <a:spLocks noGrp="1"/>
          </p:cNvSpPr>
          <p:nvPr>
            <p:ph type="body" sz="quarter" idx="19"/>
          </p:nvPr>
        </p:nvSpPr>
        <p:spPr>
          <a:xfrm>
            <a:off x="881063" y="1465263"/>
            <a:ext cx="7854950" cy="296862"/>
          </a:xfrm>
        </p:spPr>
        <p:txBody>
          <a:bodyPr/>
          <a:lstStyle/>
          <a:p>
            <a:r>
              <a:rPr lang="es-ES" altLang="en-US" smtClean="0">
                <a:latin typeface="Verdana" pitchFamily="34" charset="0"/>
              </a:rPr>
              <a:t>Evaluation of re-entering Objects from Catalogue</a:t>
            </a:r>
          </a:p>
        </p:txBody>
      </p:sp>
      <p:graphicFrame>
        <p:nvGraphicFramePr>
          <p:cNvPr id="5" name="Table 4"/>
          <p:cNvGraphicFramePr>
            <a:graphicFrameLocks noGrp="1"/>
          </p:cNvGraphicFramePr>
          <p:nvPr/>
        </p:nvGraphicFramePr>
        <p:xfrm>
          <a:off x="2420938" y="3381375"/>
          <a:ext cx="6092825" cy="3314700"/>
        </p:xfrm>
        <a:graphic>
          <a:graphicData uri="http://schemas.openxmlformats.org/drawingml/2006/table">
            <a:tbl>
              <a:tblPr/>
              <a:tblGrid>
                <a:gridCol w="6092825"/>
              </a:tblGrid>
              <a:tr h="3314700">
                <a:tc>
                  <a:txBody>
                    <a:bodyPr/>
                    <a:lstStyle/>
                    <a:p>
                      <a:pPr algn="just">
                        <a:spcBef>
                          <a:spcPts val="600"/>
                        </a:spcBef>
                        <a:spcAft>
                          <a:spcPts val="0"/>
                        </a:spcAft>
                      </a:pPr>
                      <a:r>
                        <a:rPr lang="en-GB" sz="600" dirty="0">
                          <a:solidFill>
                            <a:srgbClr val="000080"/>
                          </a:solidFill>
                          <a:latin typeface="Courier New"/>
                          <a:ea typeface="Times New Roman"/>
                          <a:cs typeface="Times New Roman"/>
                        </a:rPr>
                        <a:t>                                  SPACE SURVEILLANCE SYSTEM SYMULATOR </a:t>
                      </a:r>
                      <a:endParaRPr lang="es-ES" sz="1100" dirty="0">
                        <a:solidFill>
                          <a:srgbClr val="000080"/>
                        </a:solidFill>
                        <a:latin typeface="Times New Roman"/>
                        <a:ea typeface="Times New Roman"/>
                        <a:cs typeface="Times New Roman"/>
                      </a:endParaRPr>
                    </a:p>
                    <a:p>
                      <a:pPr algn="just">
                        <a:spcBef>
                          <a:spcPts val="600"/>
                        </a:spcBef>
                        <a:spcAft>
                          <a:spcPts val="0"/>
                        </a:spcAft>
                      </a:pPr>
                      <a:r>
                        <a:rPr lang="en-GB" sz="600" dirty="0">
                          <a:solidFill>
                            <a:srgbClr val="000080"/>
                          </a:solidFill>
                          <a:latin typeface="Courier New"/>
                          <a:ea typeface="Times New Roman"/>
                          <a:cs typeface="Times New Roman"/>
                        </a:rPr>
                        <a:t>                                   RE-ENTRY ANALYSIS REPORT FOR 45 DAYS</a:t>
                      </a:r>
                      <a:endParaRPr lang="es-ES" sz="1100" dirty="0">
                        <a:solidFill>
                          <a:srgbClr val="000080"/>
                        </a:solidFill>
                        <a:latin typeface="Times New Roman"/>
                        <a:ea typeface="Times New Roman"/>
                        <a:cs typeface="Times New Roman"/>
                      </a:endParaRPr>
                    </a:p>
                    <a:p>
                      <a:pPr algn="just">
                        <a:spcBef>
                          <a:spcPts val="600"/>
                        </a:spcBef>
                        <a:spcAft>
                          <a:spcPts val="0"/>
                        </a:spcAft>
                      </a:pPr>
                      <a:r>
                        <a:rPr lang="en-GB" sz="600" dirty="0">
                          <a:solidFill>
                            <a:srgbClr val="000080"/>
                          </a:solidFill>
                          <a:latin typeface="Courier New"/>
                          <a:ea typeface="Times New Roman"/>
                          <a:cs typeface="Times New Roman"/>
                        </a:rPr>
                        <a:t>                         PREDICTION EPOCH (MJD2000) :  487.000 (2001: 5: 2   0: 0: 0.)</a:t>
                      </a:r>
                      <a:endParaRPr lang="es-ES" sz="1100" dirty="0">
                        <a:solidFill>
                          <a:srgbClr val="000080"/>
                        </a:solidFill>
                        <a:latin typeface="Times New Roman"/>
                        <a:ea typeface="Times New Roman"/>
                        <a:cs typeface="Times New Roman"/>
                      </a:endParaRPr>
                    </a:p>
                    <a:p>
                      <a:pPr algn="just">
                        <a:spcBef>
                          <a:spcPts val="600"/>
                        </a:spcBef>
                        <a:spcAft>
                          <a:spcPts val="0"/>
                        </a:spcAft>
                      </a:pPr>
                      <a:r>
                        <a:rPr lang="en-GB" sz="600" dirty="0">
                          <a:solidFill>
                            <a:srgbClr val="000080"/>
                          </a:solidFill>
                          <a:latin typeface="Courier New"/>
                          <a:ea typeface="Times New Roman"/>
                          <a:cs typeface="Times New Roman"/>
                        </a:rPr>
                        <a:t>                                    ESTIMATED REENTRY                      REAL WORLD REENTRY               ERROR</a:t>
                      </a:r>
                      <a:endParaRPr lang="es-ES" sz="1100" dirty="0">
                        <a:solidFill>
                          <a:srgbClr val="000080"/>
                        </a:solidFill>
                        <a:latin typeface="Times New Roman"/>
                        <a:ea typeface="Times New Roman"/>
                        <a:cs typeface="Times New Roman"/>
                      </a:endParaRPr>
                    </a:p>
                    <a:p>
                      <a:pPr algn="just">
                        <a:spcBef>
                          <a:spcPts val="600"/>
                        </a:spcBef>
                        <a:spcAft>
                          <a:spcPts val="0"/>
                        </a:spcAft>
                      </a:pPr>
                      <a:r>
                        <a:rPr lang="en-GB" sz="600" dirty="0">
                          <a:solidFill>
                            <a:srgbClr val="000080"/>
                          </a:solidFill>
                          <a:latin typeface="Courier New"/>
                          <a:ea typeface="Times New Roman"/>
                          <a:cs typeface="Times New Roman"/>
                        </a:rPr>
                        <a:t>                          -------------------------------------  -------------------------------------  ---------------</a:t>
                      </a:r>
                      <a:endParaRPr lang="es-ES" sz="1100" dirty="0">
                        <a:solidFill>
                          <a:srgbClr val="000080"/>
                        </a:solidFill>
                        <a:latin typeface="Times New Roman"/>
                        <a:ea typeface="Times New Roman"/>
                        <a:cs typeface="Times New Roman"/>
                      </a:endParaRPr>
                    </a:p>
                    <a:p>
                      <a:pPr algn="just">
                        <a:spcBef>
                          <a:spcPts val="600"/>
                        </a:spcBef>
                        <a:spcAft>
                          <a:spcPts val="0"/>
                        </a:spcAft>
                      </a:pPr>
                      <a:r>
                        <a:rPr lang="en-GB" sz="600" dirty="0">
                          <a:solidFill>
                            <a:srgbClr val="000080"/>
                          </a:solidFill>
                          <a:latin typeface="Courier New"/>
                          <a:ea typeface="Times New Roman"/>
                          <a:cs typeface="Times New Roman"/>
                        </a:rPr>
                        <a:t> NUMBER    CODE     DAYS       ENTRY EPOCH       LONG    LAT         ENTRY EPOCH       LONG    LAT     TIME(H)  POS(KM)</a:t>
                      </a:r>
                      <a:endParaRPr lang="es-ES" sz="1100" dirty="0">
                        <a:solidFill>
                          <a:srgbClr val="000080"/>
                        </a:solidFill>
                        <a:latin typeface="Times New Roman"/>
                        <a:ea typeface="Times New Roman"/>
                        <a:cs typeface="Times New Roman"/>
                      </a:endParaRPr>
                    </a:p>
                    <a:p>
                      <a:pPr algn="just">
                        <a:spcBef>
                          <a:spcPts val="600"/>
                        </a:spcBef>
                        <a:spcAft>
                          <a:spcPts val="0"/>
                        </a:spcAft>
                      </a:pPr>
                      <a:r>
                        <a:rPr lang="en-GB" sz="600" dirty="0">
                          <a:solidFill>
                            <a:srgbClr val="000080"/>
                          </a:solidFill>
                          <a:latin typeface="Courier New"/>
                          <a:ea typeface="Times New Roman"/>
                          <a:cs typeface="Times New Roman"/>
                        </a:rPr>
                        <a:t>==============================================================================</a:t>
                      </a:r>
                      <a:endParaRPr lang="es-ES" sz="1100" dirty="0">
                        <a:solidFill>
                          <a:srgbClr val="000080"/>
                        </a:solidFill>
                        <a:latin typeface="Times New Roman"/>
                        <a:ea typeface="Times New Roman"/>
                        <a:cs typeface="Times New Roman"/>
                      </a:endParaRPr>
                    </a:p>
                    <a:p>
                      <a:pPr algn="just">
                        <a:spcBef>
                          <a:spcPts val="600"/>
                        </a:spcBef>
                        <a:spcAft>
                          <a:spcPts val="0"/>
                        </a:spcAft>
                      </a:pPr>
                      <a:r>
                        <a:rPr lang="en-GB" sz="600" dirty="0">
                          <a:solidFill>
                            <a:srgbClr val="000080"/>
                          </a:solidFill>
                          <a:latin typeface="Courier New"/>
                          <a:ea typeface="Times New Roman"/>
                          <a:cs typeface="Times New Roman"/>
                        </a:rPr>
                        <a:t>     23   230124638 31.9  2001: 6: 2  20:25:50.  -13.05   54.82  2001: 5:31  21:28:35.   90.12   46.21   46.95  7127.66</a:t>
                      </a:r>
                      <a:endParaRPr lang="es-ES" sz="1100" dirty="0">
                        <a:solidFill>
                          <a:srgbClr val="000080"/>
                        </a:solidFill>
                        <a:latin typeface="Times New Roman"/>
                        <a:ea typeface="Times New Roman"/>
                        <a:cs typeface="Times New Roman"/>
                      </a:endParaRPr>
                    </a:p>
                    <a:p>
                      <a:pPr algn="just">
                        <a:spcBef>
                          <a:spcPts val="600"/>
                        </a:spcBef>
                        <a:spcAft>
                          <a:spcPts val="0"/>
                        </a:spcAft>
                      </a:pPr>
                      <a:r>
                        <a:rPr lang="en-GB" sz="600" dirty="0">
                          <a:solidFill>
                            <a:srgbClr val="000080"/>
                          </a:solidFill>
                          <a:latin typeface="Courier New"/>
                          <a:ea typeface="Times New Roman"/>
                          <a:cs typeface="Times New Roman"/>
                        </a:rPr>
                        <a:t>     87   220123946 30.6  2001: 6: 1  14:11:17.  -58.80  -13.57  2001: 5:27  11:32:21.  -43.61   45.28  122.65  7013.24</a:t>
                      </a:r>
                      <a:endParaRPr lang="es-ES" sz="1100" dirty="0">
                        <a:solidFill>
                          <a:srgbClr val="000080"/>
                        </a:solidFill>
                        <a:latin typeface="Times New Roman"/>
                        <a:ea typeface="Times New Roman"/>
                        <a:cs typeface="Times New Roman"/>
                      </a:endParaRPr>
                    </a:p>
                    <a:p>
                      <a:pPr algn="just">
                        <a:spcBef>
                          <a:spcPts val="600"/>
                        </a:spcBef>
                        <a:spcAft>
                          <a:spcPts val="0"/>
                        </a:spcAft>
                      </a:pPr>
                      <a:r>
                        <a:rPr lang="en-GB" sz="600" dirty="0">
                          <a:solidFill>
                            <a:srgbClr val="000080"/>
                          </a:solidFill>
                          <a:latin typeface="Courier New"/>
                          <a:ea typeface="Times New Roman"/>
                          <a:cs typeface="Times New Roman"/>
                        </a:rPr>
                        <a:t>    340   210124890 22.5  2001: 5:24  11: 5:15.   87.56   28.77  2001: 5:29  22:27:45. -127.50   11.60  131.37  4508.61</a:t>
                      </a:r>
                      <a:endParaRPr lang="es-ES" sz="1100" dirty="0">
                        <a:solidFill>
                          <a:srgbClr val="000080"/>
                        </a:solidFill>
                        <a:latin typeface="Times New Roman"/>
                        <a:ea typeface="Times New Roman"/>
                        <a:cs typeface="Times New Roman"/>
                      </a:endParaRPr>
                    </a:p>
                    <a:p>
                      <a:pPr algn="just">
                        <a:spcBef>
                          <a:spcPts val="600"/>
                        </a:spcBef>
                        <a:spcAft>
                          <a:spcPts val="0"/>
                        </a:spcAft>
                      </a:pPr>
                      <a:r>
                        <a:rPr lang="en-GB" sz="600" dirty="0">
                          <a:solidFill>
                            <a:srgbClr val="000080"/>
                          </a:solidFill>
                          <a:latin typeface="Courier New"/>
                          <a:ea typeface="Times New Roman"/>
                          <a:cs typeface="Times New Roman"/>
                        </a:rPr>
                        <a:t>    344   220223849  5.7  2001: 5: 7  16:55:22.  -39.42  -27.00  2001: 5: 8   0:22:12. -152.55  -27.53    7.45   128.37</a:t>
                      </a:r>
                      <a:endParaRPr lang="es-ES" sz="1100" dirty="0">
                        <a:solidFill>
                          <a:srgbClr val="000080"/>
                        </a:solidFill>
                        <a:latin typeface="Times New Roman"/>
                        <a:ea typeface="Times New Roman"/>
                        <a:cs typeface="Times New Roman"/>
                      </a:endParaRPr>
                    </a:p>
                    <a:p>
                      <a:pPr algn="just">
                        <a:spcBef>
                          <a:spcPts val="600"/>
                        </a:spcBef>
                        <a:spcAft>
                          <a:spcPts val="0"/>
                        </a:spcAft>
                      </a:pPr>
                      <a:r>
                        <a:rPr lang="en-GB" sz="600" dirty="0">
                          <a:solidFill>
                            <a:srgbClr val="000080"/>
                          </a:solidFill>
                          <a:latin typeface="Courier New"/>
                          <a:ea typeface="Times New Roman"/>
                          <a:cs typeface="Times New Roman"/>
                        </a:rPr>
                        <a:t>    418   230126723  1.5  2001: 5: 3  11:50:35.  142.52   37.27  2001: 5: 3  17:47:17.   57.88   40.81    5.95   586.60</a:t>
                      </a:r>
                      <a:endParaRPr lang="es-ES" sz="1100" dirty="0">
                        <a:solidFill>
                          <a:srgbClr val="000080"/>
                        </a:solidFill>
                        <a:latin typeface="Times New Roman"/>
                        <a:ea typeface="Times New Roman"/>
                        <a:cs typeface="Times New Roman"/>
                      </a:endParaRPr>
                    </a:p>
                    <a:p>
                      <a:pPr algn="just">
                        <a:spcBef>
                          <a:spcPts val="600"/>
                        </a:spcBef>
                        <a:spcAft>
                          <a:spcPts val="0"/>
                        </a:spcAft>
                      </a:pPr>
                      <a:r>
                        <a:rPr lang="en-GB" sz="600" dirty="0">
                          <a:solidFill>
                            <a:srgbClr val="000080"/>
                          </a:solidFill>
                          <a:latin typeface="Courier New"/>
                          <a:ea typeface="Times New Roman"/>
                          <a:cs typeface="Times New Roman"/>
                        </a:rPr>
                        <a:t>    505   211526404 29.0  2001: 5:30  23:32:43.  139.91   63.89  2001: 6: 2   2:48:14.   86.33   48.94   51.26  1713.25</a:t>
                      </a:r>
                      <a:endParaRPr lang="es-ES" sz="1100" dirty="0">
                        <a:solidFill>
                          <a:srgbClr val="000080"/>
                        </a:solidFill>
                        <a:latin typeface="Times New Roman"/>
                        <a:ea typeface="Times New Roman"/>
                        <a:cs typeface="Times New Roman"/>
                      </a:endParaRPr>
                    </a:p>
                    <a:p>
                      <a:pPr algn="just">
                        <a:spcBef>
                          <a:spcPts val="600"/>
                        </a:spcBef>
                        <a:spcAft>
                          <a:spcPts val="0"/>
                        </a:spcAft>
                      </a:pPr>
                      <a:r>
                        <a:rPr lang="en-GB" sz="600" dirty="0">
                          <a:solidFill>
                            <a:srgbClr val="000080"/>
                          </a:solidFill>
                          <a:latin typeface="Courier New"/>
                          <a:ea typeface="Times New Roman"/>
                          <a:cs typeface="Times New Roman"/>
                        </a:rPr>
                        <a:t>   1070   220124323 37.7  2001: 6: 8  17:34:38.  104.38  -16.05  2001: 6: 7  18:52:38.   75.99   -5.37   22.70  1642.23</a:t>
                      </a:r>
                      <a:endParaRPr lang="es-ES" sz="1100" dirty="0">
                        <a:solidFill>
                          <a:srgbClr val="000080"/>
                        </a:solidFill>
                        <a:latin typeface="Times New Roman"/>
                        <a:ea typeface="Times New Roman"/>
                        <a:cs typeface="Times New Roman"/>
                      </a:endParaRPr>
                    </a:p>
                    <a:p>
                      <a:pPr algn="just">
                        <a:spcBef>
                          <a:spcPts val="600"/>
                        </a:spcBef>
                        <a:spcAft>
                          <a:spcPts val="0"/>
                        </a:spcAft>
                      </a:pPr>
                      <a:r>
                        <a:rPr lang="en-GB" sz="600" dirty="0">
                          <a:solidFill>
                            <a:srgbClr val="000080"/>
                          </a:solidFill>
                          <a:latin typeface="Courier New"/>
                          <a:ea typeface="Times New Roman"/>
                          <a:cs typeface="Times New Roman"/>
                        </a:rPr>
                        <a:t>   3008   220113985 33.1  2001: 6: 4   3:26: 1.  -12.90   19.22  2001: 6: 3  19:48:30.  100.52   20.21    7.63   177.62</a:t>
                      </a:r>
                      <a:endParaRPr lang="es-ES" sz="1100" dirty="0">
                        <a:solidFill>
                          <a:srgbClr val="000080"/>
                        </a:solidFill>
                        <a:latin typeface="Times New Roman"/>
                        <a:ea typeface="Times New Roman"/>
                        <a:cs typeface="Times New Roman"/>
                      </a:endParaRPr>
                    </a:p>
                    <a:p>
                      <a:pPr algn="just">
                        <a:spcBef>
                          <a:spcPts val="600"/>
                        </a:spcBef>
                        <a:spcAft>
                          <a:spcPts val="0"/>
                        </a:spcAft>
                      </a:pPr>
                      <a:r>
                        <a:rPr lang="en-GB" sz="600" dirty="0">
                          <a:solidFill>
                            <a:srgbClr val="000080"/>
                          </a:solidFill>
                          <a:latin typeface="Courier New"/>
                          <a:ea typeface="Times New Roman"/>
                          <a:cs typeface="Times New Roman"/>
                        </a:rPr>
                        <a:t>   5078   240125755  2.7  2001: 5: 4  17:25:23.    5.51  -45.23  2001: 5: 5   3:49:42. -148.40  -42.19   10.41   407.57</a:t>
                      </a:r>
                      <a:endParaRPr lang="es-ES" sz="1100" dirty="0">
                        <a:solidFill>
                          <a:srgbClr val="000080"/>
                        </a:solidFill>
                        <a:latin typeface="Times New Roman"/>
                        <a:ea typeface="Times New Roman"/>
                        <a:cs typeface="Times New Roman"/>
                      </a:endParaRPr>
                    </a:p>
                    <a:p>
                      <a:pPr algn="just">
                        <a:spcBef>
                          <a:spcPts val="600"/>
                        </a:spcBef>
                        <a:spcAft>
                          <a:spcPts val="0"/>
                        </a:spcAft>
                      </a:pPr>
                      <a:r>
                        <a:rPr lang="en-GB" sz="600" dirty="0">
                          <a:solidFill>
                            <a:srgbClr val="000080"/>
                          </a:solidFill>
                          <a:latin typeface="Courier New"/>
                          <a:ea typeface="Times New Roman"/>
                          <a:cs typeface="Times New Roman"/>
                        </a:rPr>
                        <a:t>   5904   113900004  8.3  2001: 5:10   6:32:47.  -57.45   66.92  2001: 5:10  21:53:12.   83.46   42.22   15.34  2895.64</a:t>
                      </a:r>
                      <a:endParaRPr lang="es-ES" sz="1100" dirty="0">
                        <a:solidFill>
                          <a:srgbClr val="000080"/>
                        </a:solidFill>
                        <a:latin typeface="Times New Roman"/>
                        <a:ea typeface="Times New Roman"/>
                        <a:cs typeface="Times New Roman"/>
                      </a:endParaRPr>
                    </a:p>
                    <a:p>
                      <a:pPr algn="just">
                        <a:spcBef>
                          <a:spcPts val="600"/>
                        </a:spcBef>
                        <a:spcAft>
                          <a:spcPts val="0"/>
                        </a:spcAft>
                      </a:pPr>
                      <a:r>
                        <a:rPr lang="en-GB" sz="600" dirty="0">
                          <a:solidFill>
                            <a:srgbClr val="000080"/>
                          </a:solidFill>
                          <a:latin typeface="Courier New"/>
                          <a:ea typeface="Times New Roman"/>
                          <a:cs typeface="Times New Roman"/>
                        </a:rPr>
                        <a:t>   5964   240123942 37.5  2001: 6: 8  12: 9:21.  -53.75   45.74  2001: 6: 7  18: 0:38. -135.71   58.00   18.15  1444.90</a:t>
                      </a:r>
                      <a:endParaRPr lang="es-ES" sz="1100" dirty="0">
                        <a:solidFill>
                          <a:srgbClr val="000080"/>
                        </a:solidFill>
                        <a:latin typeface="Times New Roman"/>
                        <a:ea typeface="Times New Roman"/>
                        <a:cs typeface="Times New Roman"/>
                      </a:endParaRPr>
                    </a:p>
                    <a:p>
                      <a:pPr algn="just">
                        <a:spcBef>
                          <a:spcPts val="600"/>
                        </a:spcBef>
                        <a:spcAft>
                          <a:spcPts val="0"/>
                        </a:spcAft>
                      </a:pPr>
                      <a:r>
                        <a:rPr lang="en-GB" sz="600" dirty="0">
                          <a:solidFill>
                            <a:srgbClr val="000080"/>
                          </a:solidFill>
                          <a:latin typeface="Courier New"/>
                          <a:ea typeface="Times New Roman"/>
                          <a:cs typeface="Times New Roman"/>
                        </a:rPr>
                        <a:t>   6193   240426210  2.1  2001: 5: 4   2:36:19.   39.50  -80.89  2001: 5: 4   6:59: 3.   48.58  -74.31    4.38  1814.62</a:t>
                      </a:r>
                      <a:endParaRPr lang="es-ES" sz="1100" dirty="0">
                        <a:solidFill>
                          <a:srgbClr val="000080"/>
                        </a:solidFill>
                        <a:latin typeface="Times New Roman"/>
                        <a:ea typeface="Times New Roman"/>
                        <a:cs typeface="Times New Roman"/>
                      </a:endParaRPr>
                    </a:p>
                    <a:p>
                      <a:pPr algn="just">
                        <a:spcBef>
                          <a:spcPts val="600"/>
                        </a:spcBef>
                        <a:spcAft>
                          <a:spcPts val="0"/>
                        </a:spcAft>
                      </a:pPr>
                      <a:r>
                        <a:rPr lang="en-GB" sz="600" dirty="0">
                          <a:solidFill>
                            <a:srgbClr val="000080"/>
                          </a:solidFill>
                          <a:latin typeface="Courier New"/>
                          <a:ea typeface="Times New Roman"/>
                          <a:cs typeface="Times New Roman"/>
                        </a:rPr>
                        <a:t>   </a:t>
                      </a:r>
                      <a:endParaRPr lang="es-ES" sz="1100" dirty="0">
                        <a:solidFill>
                          <a:srgbClr val="000080"/>
                        </a:solidFill>
                        <a:latin typeface="Times New Roman"/>
                        <a:ea typeface="Times New Roman"/>
                        <a:cs typeface="Times New Roman"/>
                      </a:endParaRPr>
                    </a:p>
                  </a:txBody>
                  <a:tcPr marL="67469" marR="67469" marT="0" marB="0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</a:tr>
            </a:tbl>
          </a:graphicData>
        </a:graphic>
      </p:graphicFrame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6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03426" name="Picture 8" descr="C:\Users\irpf\Desktop\BC.png"/>
          <p:cNvPicPr>
            <a:picLocks noChangeAspect="1" noChangeArrowheads="1"/>
          </p:cNvPicPr>
          <p:nvPr/>
        </p:nvPicPr>
        <p:blipFill>
          <a:blip r:embed="rId3"/>
          <a:srcRect/>
          <a:stretch>
            <a:fillRect/>
          </a:stretch>
        </p:blipFill>
        <p:spPr bwMode="auto">
          <a:xfrm>
            <a:off x="4711700" y="3913188"/>
            <a:ext cx="3165475" cy="277336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103427" name="Title 6"/>
          <p:cNvSpPr>
            <a:spLocks noGrp="1"/>
          </p:cNvSpPr>
          <p:nvPr>
            <p:ph type="title"/>
          </p:nvPr>
        </p:nvSpPr>
        <p:spPr>
          <a:xfrm>
            <a:off x="871538" y="301625"/>
            <a:ext cx="6346825" cy="620713"/>
          </a:xfrm>
        </p:spPr>
        <p:txBody>
          <a:bodyPr/>
          <a:lstStyle/>
          <a:p>
            <a:r>
              <a:rPr lang="en-GB" altLang="en-US" smtClean="0">
                <a:latin typeface="Verdana" pitchFamily="34" charset="0"/>
              </a:rPr>
              <a:t>Re-entry Risk analysis : </a:t>
            </a:r>
            <a:br>
              <a:rPr lang="en-GB" altLang="en-US" smtClean="0">
                <a:latin typeface="Verdana" pitchFamily="34" charset="0"/>
              </a:rPr>
            </a:br>
            <a:r>
              <a:rPr lang="en-GB" altLang="en-US" smtClean="0">
                <a:latin typeface="Verdana" pitchFamily="34" charset="0"/>
              </a:rPr>
              <a:t>DEIMOS in-house tool DEBRIS</a:t>
            </a:r>
          </a:p>
        </p:txBody>
      </p:sp>
      <p:sp>
        <p:nvSpPr>
          <p:cNvPr id="15365" name="Text Placeholder 7"/>
          <p:cNvSpPr>
            <a:spLocks noGrp="1"/>
          </p:cNvSpPr>
          <p:nvPr>
            <p:ph type="body" sz="quarter" idx="4294967295"/>
          </p:nvPr>
        </p:nvSpPr>
        <p:spPr>
          <a:xfrm>
            <a:off x="228600" y="1360488"/>
            <a:ext cx="5067300" cy="4986337"/>
          </a:xfrm>
        </p:spPr>
        <p:txBody>
          <a:bodyPr/>
          <a:lstStyle/>
          <a:p>
            <a:pPr>
              <a:buFont typeface="Wingdings" pitchFamily="2" charset="2"/>
              <a:buNone/>
              <a:defRPr/>
            </a:pPr>
            <a:r>
              <a:rPr lang="en-GB" sz="1400" dirty="0" smtClean="0">
                <a:latin typeface="Verdana" pitchFamily="34" charset="0"/>
              </a:rPr>
              <a:t>DEIMOS in-house tool DEBRIS enables</a:t>
            </a:r>
            <a:r>
              <a:rPr lang="en-US" sz="1400" dirty="0" smtClean="0"/>
              <a:t>:</a:t>
            </a:r>
          </a:p>
          <a:p>
            <a:pPr>
              <a:defRPr/>
            </a:pPr>
            <a:r>
              <a:rPr lang="en-GB" sz="1400" dirty="0" smtClean="0">
                <a:latin typeface="Verdana" pitchFamily="34" charset="0"/>
              </a:rPr>
              <a:t>Flexibility to perform full set of </a:t>
            </a:r>
            <a:r>
              <a:rPr lang="en-GB" sz="1400" b="1" dirty="0" smtClean="0">
                <a:latin typeface="Verdana" pitchFamily="34" charset="0"/>
              </a:rPr>
              <a:t>sensitivity analysis</a:t>
            </a:r>
            <a:endParaRPr lang="en-GB" sz="1400" dirty="0" smtClean="0">
              <a:latin typeface="Verdana" pitchFamily="34" charset="0"/>
            </a:endParaRPr>
          </a:p>
          <a:p>
            <a:pPr lvl="1">
              <a:buFont typeface="Arial" charset="0"/>
              <a:buChar char="•"/>
              <a:defRPr/>
            </a:pPr>
            <a:r>
              <a:rPr lang="en-GB" sz="1400" dirty="0" smtClean="0">
                <a:latin typeface="Verdana" pitchFamily="34" charset="0"/>
              </a:rPr>
              <a:t>Covering a wide range of uncertainties</a:t>
            </a:r>
          </a:p>
          <a:p>
            <a:pPr lvl="1">
              <a:buFont typeface="Arial" charset="0"/>
              <a:buChar char="•"/>
              <a:defRPr/>
            </a:pPr>
            <a:r>
              <a:rPr lang="en-GB" sz="1400" dirty="0" smtClean="0">
                <a:latin typeface="Verdana" pitchFamily="34" charset="0"/>
              </a:rPr>
              <a:t>Characterise “worst cases” re-entry scenarios</a:t>
            </a:r>
            <a:endParaRPr lang="en-GB" sz="1400" dirty="0" smtClean="0">
              <a:latin typeface="Verdana" pitchFamily="34" charset="0"/>
              <a:cs typeface="ＭＳ Ｐゴシック" charset="-128"/>
            </a:endParaRPr>
          </a:p>
          <a:p>
            <a:pPr lvl="1">
              <a:buFont typeface="Arial" charset="0"/>
              <a:buChar char="•"/>
              <a:defRPr/>
            </a:pPr>
            <a:r>
              <a:rPr lang="en-GB" sz="1400" dirty="0" smtClean="0">
                <a:latin typeface="Verdana" pitchFamily="34" charset="0"/>
              </a:rPr>
              <a:t>Fine-tuning of selected variables</a:t>
            </a:r>
          </a:p>
          <a:p>
            <a:pPr>
              <a:defRPr/>
            </a:pPr>
            <a:r>
              <a:rPr lang="en-GB" sz="1400" dirty="0" smtClean="0">
                <a:latin typeface="Verdana" pitchFamily="34" charset="0"/>
              </a:rPr>
              <a:t>High-fidelity </a:t>
            </a:r>
            <a:r>
              <a:rPr lang="en-GB" sz="1400" b="1" dirty="0" smtClean="0">
                <a:latin typeface="Verdana" pitchFamily="34" charset="0"/>
              </a:rPr>
              <a:t>verifications</a:t>
            </a:r>
          </a:p>
          <a:p>
            <a:pPr lvl="1">
              <a:buFont typeface="Arial" charset="0"/>
              <a:buChar char="•"/>
              <a:defRPr/>
            </a:pPr>
            <a:r>
              <a:rPr lang="en-GB" sz="1400" dirty="0" smtClean="0">
                <a:latin typeface="Verdana" pitchFamily="34" charset="0"/>
              </a:rPr>
              <a:t>based on parametric, WC and MC analyses</a:t>
            </a:r>
            <a:endParaRPr lang="en-US" sz="1400" dirty="0" smtClean="0">
              <a:latin typeface="Verdana" pitchFamily="34" charset="0"/>
            </a:endParaRPr>
          </a:p>
          <a:p>
            <a:pPr>
              <a:defRPr/>
            </a:pPr>
            <a:r>
              <a:rPr lang="en-US" sz="1400" b="1" dirty="0" smtClean="0">
                <a:latin typeface="Verdana" pitchFamily="34" charset="0"/>
                <a:ea typeface="Verdana" pitchFamily="34" charset="0"/>
                <a:cs typeface="Verdana" pitchFamily="34" charset="0"/>
              </a:rPr>
              <a:t>Break-up condition </a:t>
            </a:r>
            <a:r>
              <a:rPr lang="en-US" sz="1400" dirty="0" smtClean="0">
                <a:latin typeface="Verdana" pitchFamily="34" charset="0"/>
                <a:ea typeface="Verdana" pitchFamily="34" charset="0"/>
                <a:cs typeface="Verdana" pitchFamily="34" charset="0"/>
              </a:rPr>
              <a:t>estimation</a:t>
            </a:r>
          </a:p>
          <a:p>
            <a:pPr lvl="1">
              <a:buFont typeface="Arial" charset="0"/>
              <a:buChar char="•"/>
              <a:defRPr/>
            </a:pPr>
            <a:r>
              <a:rPr lang="en-US" sz="1400" dirty="0" smtClean="0">
                <a:latin typeface="Verdana" pitchFamily="34" charset="0"/>
                <a:ea typeface="Verdana" pitchFamily="34" charset="0"/>
                <a:cs typeface="Verdana" pitchFamily="34" charset="0"/>
              </a:rPr>
              <a:t>Thermal condition, mechanic condition, altitude, etc.</a:t>
            </a:r>
          </a:p>
          <a:p>
            <a:pPr lvl="1">
              <a:buFont typeface="Arial" charset="0"/>
              <a:buChar char="•"/>
              <a:defRPr/>
            </a:pPr>
            <a:r>
              <a:rPr lang="en-US" sz="1400" dirty="0" smtClean="0">
                <a:latin typeface="Verdana" pitchFamily="34" charset="0"/>
                <a:ea typeface="Verdana" pitchFamily="34" charset="0"/>
                <a:cs typeface="Verdana" pitchFamily="34" charset="0"/>
              </a:rPr>
              <a:t>One condition or combination</a:t>
            </a:r>
            <a:endParaRPr lang="en-US" sz="1400" dirty="0" smtClean="0">
              <a:latin typeface="Verdana" pitchFamily="34" charset="0"/>
            </a:endParaRPr>
          </a:p>
          <a:p>
            <a:pPr>
              <a:defRPr/>
            </a:pPr>
            <a:r>
              <a:rPr lang="en-US" sz="1400" b="1" dirty="0" smtClean="0">
                <a:latin typeface="Verdana" pitchFamily="34" charset="0"/>
              </a:rPr>
              <a:t>Fragment</a:t>
            </a:r>
            <a:r>
              <a:rPr lang="en-US" sz="1400" dirty="0" smtClean="0">
                <a:latin typeface="Verdana" pitchFamily="34" charset="0"/>
              </a:rPr>
              <a:t> population analysis</a:t>
            </a:r>
          </a:p>
          <a:p>
            <a:pPr lvl="1">
              <a:buFont typeface="Arial" charset="0"/>
              <a:buChar char="•"/>
              <a:defRPr/>
            </a:pPr>
            <a:r>
              <a:rPr lang="en-US" sz="1400" dirty="0" smtClean="0">
                <a:latin typeface="Verdana" pitchFamily="34" charset="0"/>
              </a:rPr>
              <a:t>Input available and type of analysis</a:t>
            </a:r>
          </a:p>
          <a:p>
            <a:pPr lvl="2">
              <a:defRPr/>
            </a:pPr>
            <a:r>
              <a:rPr lang="en-US" sz="1400" dirty="0" smtClean="0">
                <a:latin typeface="Verdana" pitchFamily="34" charset="0"/>
                <a:cs typeface="ＭＳ Ｐゴシック" charset="-128"/>
              </a:rPr>
              <a:t>Statistical distribution</a:t>
            </a:r>
          </a:p>
          <a:p>
            <a:pPr lvl="2">
              <a:defRPr/>
            </a:pPr>
            <a:r>
              <a:rPr lang="en-US" sz="1400" dirty="0" smtClean="0">
                <a:latin typeface="Verdana" pitchFamily="34" charset="0"/>
                <a:cs typeface="ＭＳ Ｐゴシック" charset="-128"/>
              </a:rPr>
              <a:t>Debris catalogue</a:t>
            </a:r>
          </a:p>
          <a:p>
            <a:pPr lvl="1">
              <a:buFont typeface="Arial" charset="0"/>
              <a:buChar char="•"/>
              <a:defRPr/>
            </a:pPr>
            <a:r>
              <a:rPr lang="en-US" sz="1400" dirty="0" smtClean="0">
                <a:latin typeface="Verdana" pitchFamily="34" charset="0"/>
              </a:rPr>
              <a:t>Explosion events impact </a:t>
            </a:r>
            <a:r>
              <a:rPr lang="fr-FR" sz="1400" dirty="0" smtClean="0">
                <a:latin typeface="Verdana" pitchFamily="34" charset="0"/>
              </a:rPr>
              <a:t>on fragment population</a:t>
            </a:r>
            <a:endParaRPr lang="en-GB" sz="1400" dirty="0" smtClean="0">
              <a:latin typeface="Verdana" pitchFamily="34" charset="0"/>
            </a:endParaRPr>
          </a:p>
          <a:p>
            <a:pPr marL="0">
              <a:buFont typeface="Wingdings" pitchFamily="2" charset="2"/>
              <a:buNone/>
              <a:defRPr/>
            </a:pPr>
            <a:endParaRPr lang="en-GB" sz="1400" dirty="0" smtClean="0"/>
          </a:p>
        </p:txBody>
      </p:sp>
      <p:pic>
        <p:nvPicPr>
          <p:cNvPr id="103429" name="Picture 6"/>
          <p:cNvPicPr>
            <a:picLocks noChangeAspect="1" noChangeArrowheads="1"/>
          </p:cNvPicPr>
          <p:nvPr/>
        </p:nvPicPr>
        <p:blipFill>
          <a:blip r:embed="rId4"/>
          <a:srcRect l="4303" b="5191"/>
          <a:stretch>
            <a:fillRect/>
          </a:stretch>
        </p:blipFill>
        <p:spPr bwMode="auto">
          <a:xfrm>
            <a:off x="5180013" y="1416050"/>
            <a:ext cx="2513012" cy="187007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103430" name="Picture 7"/>
          <p:cNvPicPr>
            <a:picLocks noChangeAspect="1" noChangeArrowheads="1"/>
          </p:cNvPicPr>
          <p:nvPr/>
        </p:nvPicPr>
        <p:blipFill>
          <a:blip r:embed="rId5"/>
          <a:srcRect l="2417" t="2420" r="5438"/>
          <a:stretch>
            <a:fillRect/>
          </a:stretch>
        </p:blipFill>
        <p:spPr bwMode="auto">
          <a:xfrm>
            <a:off x="6499225" y="3311525"/>
            <a:ext cx="2390775" cy="190182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6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4450" name="Title 6"/>
          <p:cNvSpPr>
            <a:spLocks noGrp="1"/>
          </p:cNvSpPr>
          <p:nvPr>
            <p:ph type="title"/>
          </p:nvPr>
        </p:nvSpPr>
        <p:spPr>
          <a:xfrm>
            <a:off x="871538" y="301625"/>
            <a:ext cx="6346825" cy="620713"/>
          </a:xfrm>
        </p:spPr>
        <p:txBody>
          <a:bodyPr/>
          <a:lstStyle/>
          <a:p>
            <a:r>
              <a:rPr lang="en-GB" altLang="en-US" smtClean="0">
                <a:latin typeface="Verdana" pitchFamily="34" charset="0"/>
              </a:rPr>
              <a:t>Re-entry Risk analysis : </a:t>
            </a:r>
            <a:br>
              <a:rPr lang="en-GB" altLang="en-US" smtClean="0">
                <a:latin typeface="Verdana" pitchFamily="34" charset="0"/>
              </a:rPr>
            </a:br>
            <a:r>
              <a:rPr lang="en-GB" altLang="en-US" smtClean="0">
                <a:latin typeface="Verdana" pitchFamily="34" charset="0"/>
              </a:rPr>
              <a:t>DEIMOS in-house tool DEBRIS</a:t>
            </a:r>
          </a:p>
        </p:txBody>
      </p:sp>
      <p:sp>
        <p:nvSpPr>
          <p:cNvPr id="15365" name="Text Placeholder 7"/>
          <p:cNvSpPr>
            <a:spLocks noGrp="1"/>
          </p:cNvSpPr>
          <p:nvPr>
            <p:ph type="body" sz="quarter" idx="4294967295"/>
          </p:nvPr>
        </p:nvSpPr>
        <p:spPr>
          <a:xfrm>
            <a:off x="242888" y="1217613"/>
            <a:ext cx="8524875" cy="4986337"/>
          </a:xfrm>
        </p:spPr>
        <p:txBody>
          <a:bodyPr/>
          <a:lstStyle/>
          <a:p>
            <a:pPr>
              <a:buFont typeface="Wingdings" pitchFamily="2" charset="2"/>
              <a:buNone/>
              <a:defRPr/>
            </a:pPr>
            <a:r>
              <a:rPr lang="en-GB" sz="1400" dirty="0" smtClean="0">
                <a:latin typeface="Verdana" pitchFamily="34" charset="0"/>
              </a:rPr>
              <a:t>DEIMOS in-house tool DEBRIS enables</a:t>
            </a:r>
            <a:r>
              <a:rPr lang="en-US" sz="1400" dirty="0" smtClean="0"/>
              <a:t> (cont’d)</a:t>
            </a:r>
          </a:p>
          <a:p>
            <a:pPr>
              <a:defRPr/>
            </a:pPr>
            <a:r>
              <a:rPr lang="en-US" sz="1400" b="1" dirty="0" smtClean="0"/>
              <a:t>Footprint </a:t>
            </a:r>
            <a:r>
              <a:rPr lang="en-US" sz="1400" dirty="0" smtClean="0"/>
              <a:t>analyses</a:t>
            </a:r>
          </a:p>
          <a:p>
            <a:pPr lvl="1">
              <a:buFont typeface="Arial" charset="0"/>
              <a:buChar char="•"/>
              <a:defRPr/>
            </a:pPr>
            <a:r>
              <a:rPr lang="en-US" sz="1300" dirty="0" smtClean="0"/>
              <a:t>Mission success figures (Ex:99%)</a:t>
            </a:r>
          </a:p>
          <a:p>
            <a:pPr lvl="1">
              <a:buFont typeface="Arial" charset="0"/>
              <a:buChar char="•"/>
              <a:defRPr/>
            </a:pPr>
            <a:r>
              <a:rPr lang="en-US" sz="1300" dirty="0" smtClean="0"/>
              <a:t>Safety requirements (ex: 10</a:t>
            </a:r>
            <a:r>
              <a:rPr lang="en-US" sz="1300" baseline="30000" dirty="0" smtClean="0"/>
              <a:t>-7</a:t>
            </a:r>
            <a:r>
              <a:rPr lang="en-US" sz="1300" dirty="0" smtClean="0"/>
              <a:t>) </a:t>
            </a:r>
          </a:p>
          <a:p>
            <a:pPr>
              <a:defRPr/>
            </a:pPr>
            <a:r>
              <a:rPr lang="en-US" sz="1400" b="1" dirty="0" smtClean="0"/>
              <a:t>Survivability</a:t>
            </a:r>
            <a:r>
              <a:rPr lang="en-US" sz="1400" dirty="0" smtClean="0"/>
              <a:t> analyses</a:t>
            </a:r>
          </a:p>
          <a:p>
            <a:pPr lvl="1">
              <a:buFont typeface="Arial" charset="0"/>
              <a:buChar char="•"/>
              <a:defRPr/>
            </a:pPr>
            <a:r>
              <a:rPr lang="en-US" sz="1300" dirty="0" smtClean="0"/>
              <a:t>Demise estimation</a:t>
            </a:r>
          </a:p>
          <a:p>
            <a:pPr lvl="1">
              <a:buFont typeface="Arial" charset="0"/>
              <a:buChar char="•"/>
              <a:defRPr/>
            </a:pPr>
            <a:r>
              <a:rPr lang="en-US" sz="1300" dirty="0" smtClean="0"/>
              <a:t>Kinetic energy at impact</a:t>
            </a:r>
          </a:p>
          <a:p>
            <a:pPr lvl="1">
              <a:buFont typeface="Arial" charset="0"/>
              <a:buChar char="•"/>
              <a:defRPr/>
            </a:pPr>
            <a:r>
              <a:rPr lang="en-US" sz="1300" dirty="0" smtClean="0"/>
              <a:t>Debris Casualty Area </a:t>
            </a:r>
          </a:p>
          <a:p>
            <a:pPr>
              <a:defRPr/>
            </a:pPr>
            <a:r>
              <a:rPr lang="en-GB" sz="1400" b="1" dirty="0" smtClean="0">
                <a:latin typeface="Verdana" pitchFamily="34" charset="0"/>
              </a:rPr>
              <a:t>Risk</a:t>
            </a:r>
            <a:r>
              <a:rPr lang="en-GB" sz="1400" dirty="0" smtClean="0">
                <a:latin typeface="Verdana" pitchFamily="34" charset="0"/>
              </a:rPr>
              <a:t> analyses</a:t>
            </a:r>
          </a:p>
          <a:p>
            <a:pPr lvl="1">
              <a:buFont typeface="Arial" charset="0"/>
              <a:buChar char="•"/>
              <a:defRPr/>
            </a:pPr>
            <a:r>
              <a:rPr lang="en-GB" sz="1300" dirty="0" smtClean="0">
                <a:latin typeface="Verdana" pitchFamily="34" charset="0"/>
              </a:rPr>
              <a:t>Short-term and Long-term assessments</a:t>
            </a:r>
          </a:p>
          <a:p>
            <a:pPr>
              <a:defRPr/>
            </a:pPr>
            <a:r>
              <a:rPr lang="en-GB" sz="1400" b="1" dirty="0" smtClean="0">
                <a:latin typeface="Verdana" pitchFamily="34" charset="0"/>
              </a:rPr>
              <a:t>Re-contact</a:t>
            </a:r>
            <a:r>
              <a:rPr lang="en-GB" sz="1400" dirty="0" smtClean="0">
                <a:latin typeface="Verdana" pitchFamily="34" charset="0"/>
              </a:rPr>
              <a:t> analyses</a:t>
            </a:r>
          </a:p>
          <a:p>
            <a:pPr lvl="1">
              <a:buFont typeface="Arial" charset="0"/>
              <a:buChar char="•"/>
              <a:defRPr/>
            </a:pPr>
            <a:r>
              <a:rPr lang="en-GB" sz="1300" dirty="0" smtClean="0">
                <a:latin typeface="Verdana" pitchFamily="34" charset="0"/>
              </a:rPr>
              <a:t>During flight and at ground</a:t>
            </a:r>
          </a:p>
          <a:p>
            <a:pPr>
              <a:defRPr/>
            </a:pPr>
            <a:r>
              <a:rPr lang="en-GB" sz="1400" dirty="0" smtClean="0">
                <a:latin typeface="Verdana" pitchFamily="34" charset="0"/>
              </a:rPr>
              <a:t>Identification of </a:t>
            </a:r>
            <a:r>
              <a:rPr lang="en-GB" sz="1400" b="1" dirty="0" smtClean="0">
                <a:latin typeface="Verdana" pitchFamily="34" charset="0"/>
              </a:rPr>
              <a:t>key points and way-forwards</a:t>
            </a:r>
          </a:p>
          <a:p>
            <a:pPr lvl="1">
              <a:buFont typeface="Arial" charset="0"/>
              <a:buChar char="•"/>
              <a:defRPr/>
            </a:pPr>
            <a:r>
              <a:rPr lang="en-GB" sz="1300" dirty="0" smtClean="0">
                <a:latin typeface="Verdana" pitchFamily="34" charset="0"/>
              </a:rPr>
              <a:t>Design for Demise recommendations</a:t>
            </a:r>
          </a:p>
          <a:p>
            <a:pPr marL="0">
              <a:buFont typeface="Wingdings" pitchFamily="2" charset="2"/>
              <a:buNone/>
              <a:defRPr/>
            </a:pPr>
            <a:endParaRPr lang="en-GB" sz="1400" dirty="0" smtClean="0"/>
          </a:p>
        </p:txBody>
      </p:sp>
      <p:pic>
        <p:nvPicPr>
          <p:cNvPr id="104452" name="Picture 8" descr="C:\Users\irpf\Desktop\stats.png"/>
          <p:cNvPicPr>
            <a:picLocks noChangeAspect="1" noChangeArrowheads="1"/>
          </p:cNvPicPr>
          <p:nvPr/>
        </p:nvPicPr>
        <p:blipFill>
          <a:blip r:embed="rId3"/>
          <a:srcRect b="49382"/>
          <a:stretch>
            <a:fillRect/>
          </a:stretch>
        </p:blipFill>
        <p:spPr bwMode="auto">
          <a:xfrm>
            <a:off x="5221288" y="3062288"/>
            <a:ext cx="3551237" cy="13716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104453" name="Picture 9" descr="C:\Users\irpf\Desktop\GPW.png"/>
          <p:cNvPicPr>
            <a:picLocks noChangeAspect="1" noChangeArrowheads="1"/>
          </p:cNvPicPr>
          <p:nvPr/>
        </p:nvPicPr>
        <p:blipFill>
          <a:blip r:embed="rId4"/>
          <a:srcRect/>
          <a:stretch>
            <a:fillRect/>
          </a:stretch>
        </p:blipFill>
        <p:spPr bwMode="auto">
          <a:xfrm>
            <a:off x="4773613" y="4579938"/>
            <a:ext cx="3459162" cy="188436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104454" name="Picture 10" descr="C:\Users\irpf\Desktop\footprint-2.png"/>
          <p:cNvPicPr>
            <a:picLocks noChangeAspect="1" noChangeArrowheads="1"/>
          </p:cNvPicPr>
          <p:nvPr/>
        </p:nvPicPr>
        <p:blipFill>
          <a:blip r:embed="rId5"/>
          <a:srcRect/>
          <a:stretch>
            <a:fillRect/>
          </a:stretch>
        </p:blipFill>
        <p:spPr bwMode="auto">
          <a:xfrm>
            <a:off x="4678363" y="957263"/>
            <a:ext cx="4465637" cy="2084387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104455" name="Picture 11" descr="C:\Users\irpf\Desktop\recontact-2.png"/>
          <p:cNvPicPr>
            <a:picLocks noChangeAspect="1" noChangeArrowheads="1"/>
          </p:cNvPicPr>
          <p:nvPr/>
        </p:nvPicPr>
        <p:blipFill>
          <a:blip r:embed="rId6"/>
          <a:srcRect t="17400" r="20174" b="3754"/>
          <a:stretch>
            <a:fillRect/>
          </a:stretch>
        </p:blipFill>
        <p:spPr bwMode="auto">
          <a:xfrm>
            <a:off x="1095375" y="4699000"/>
            <a:ext cx="3125788" cy="18399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104456" name="Picture 13" descr="C:\Users\irpf\Desktop\risk.png"/>
          <p:cNvPicPr>
            <a:picLocks noChangeAspect="1" noChangeArrowheads="1"/>
          </p:cNvPicPr>
          <p:nvPr/>
        </p:nvPicPr>
        <p:blipFill>
          <a:blip r:embed="rId7"/>
          <a:srcRect/>
          <a:stretch>
            <a:fillRect/>
          </a:stretch>
        </p:blipFill>
        <p:spPr bwMode="auto">
          <a:xfrm>
            <a:off x="6350000" y="5780088"/>
            <a:ext cx="2517775" cy="8509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6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243" name="Title 1"/>
          <p:cNvSpPr>
            <a:spLocks noGrp="1"/>
          </p:cNvSpPr>
          <p:nvPr>
            <p:ph type="title"/>
          </p:nvPr>
        </p:nvSpPr>
        <p:spPr>
          <a:xfrm>
            <a:off x="871538" y="301625"/>
            <a:ext cx="6346825" cy="620713"/>
          </a:xfrm>
        </p:spPr>
        <p:txBody>
          <a:bodyPr/>
          <a:lstStyle/>
          <a:p>
            <a:r>
              <a:rPr lang="es-ES" altLang="en-US" smtClean="0">
                <a:latin typeface="Verdana" pitchFamily="34" charset="0"/>
              </a:rPr>
              <a:t>From Simulation (AS4) to Reality </a:t>
            </a:r>
            <a:br>
              <a:rPr lang="es-ES" altLang="en-US" smtClean="0">
                <a:latin typeface="Verdana" pitchFamily="34" charset="0"/>
              </a:rPr>
            </a:br>
            <a:endParaRPr lang="en-GB" altLang="en-US" smtClean="0">
              <a:latin typeface="Verdana" pitchFamily="34" charset="0"/>
            </a:endParaRPr>
          </a:p>
        </p:txBody>
      </p:sp>
      <p:sp>
        <p:nvSpPr>
          <p:cNvPr id="10244" name="Text Placeholder 4"/>
          <p:cNvSpPr>
            <a:spLocks noGrp="1"/>
          </p:cNvSpPr>
          <p:nvPr>
            <p:ph type="body" sz="quarter" idx="23"/>
          </p:nvPr>
        </p:nvSpPr>
        <p:spPr>
          <a:xfrm>
            <a:off x="871538" y="2038350"/>
            <a:ext cx="7875587" cy="4117975"/>
          </a:xfrm>
        </p:spPr>
        <p:txBody>
          <a:bodyPr/>
          <a:lstStyle/>
          <a:p>
            <a:endParaRPr lang="es-ES" altLang="en-US">
              <a:latin typeface="Verdana" pitchFamily="34" charset="0"/>
              <a:ea typeface="MS PGothic" pitchFamily="34" charset="-128"/>
            </a:endParaRPr>
          </a:p>
        </p:txBody>
      </p:sp>
      <p:sp>
        <p:nvSpPr>
          <p:cNvPr id="7" name="Rectangle 6"/>
          <p:cNvSpPr/>
          <p:nvPr/>
        </p:nvSpPr>
        <p:spPr>
          <a:xfrm>
            <a:off x="311150" y="1601788"/>
            <a:ext cx="8496300" cy="4938712"/>
          </a:xfrm>
          <a:prstGeom prst="rect">
            <a:avLst/>
          </a:prstGeom>
          <a:solidFill>
            <a:schemeClr val="bg1"/>
          </a:solidFill>
          <a:ln>
            <a:solidFill>
              <a:schemeClr val="tx1"/>
            </a:solidFill>
          </a:ln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hangingPunct="1">
              <a:defRPr/>
            </a:pPr>
            <a:r>
              <a:rPr lang="en-GB" dirty="0"/>
              <a:t>Correlation </a:t>
            </a:r>
          </a:p>
        </p:txBody>
      </p:sp>
      <p:sp>
        <p:nvSpPr>
          <p:cNvPr id="10246" name="TextBox 24"/>
          <p:cNvSpPr txBox="1">
            <a:spLocks noChangeArrowheads="1"/>
          </p:cNvSpPr>
          <p:nvPr/>
        </p:nvSpPr>
        <p:spPr bwMode="auto">
          <a:xfrm>
            <a:off x="422275" y="1938338"/>
            <a:ext cx="1382713" cy="400050"/>
          </a:xfrm>
          <a:prstGeom prst="rect">
            <a:avLst/>
          </a:prstGeom>
          <a:noFill/>
          <a:ln w="9525">
            <a:solidFill>
              <a:schemeClr val="tx1"/>
            </a:solidFill>
            <a:miter lim="800000"/>
            <a:headEnd/>
            <a:tailEnd/>
          </a:ln>
        </p:spPr>
        <p:txBody>
          <a:bodyPr>
            <a:spAutoFit/>
          </a:bodyPr>
          <a:lstStyle/>
          <a:p>
            <a:pPr algn="ctr" eaLnBrk="1" hangingPunct="1"/>
            <a:r>
              <a:rPr lang="en-GB" altLang="en-US" sz="1000"/>
              <a:t>Population Model</a:t>
            </a:r>
          </a:p>
          <a:p>
            <a:pPr algn="ctr" eaLnBrk="1" hangingPunct="1"/>
            <a:r>
              <a:rPr lang="en-GB" altLang="en-US" sz="1000"/>
              <a:t>Propagation</a:t>
            </a:r>
          </a:p>
        </p:txBody>
      </p:sp>
      <p:sp>
        <p:nvSpPr>
          <p:cNvPr id="10247" name="TextBox 16"/>
          <p:cNvSpPr txBox="1">
            <a:spLocks noChangeArrowheads="1"/>
          </p:cNvSpPr>
          <p:nvPr/>
        </p:nvSpPr>
        <p:spPr bwMode="auto">
          <a:xfrm>
            <a:off x="1822450" y="2014538"/>
            <a:ext cx="1508125" cy="246062"/>
          </a:xfrm>
          <a:prstGeom prst="rect">
            <a:avLst/>
          </a:prstGeom>
          <a:noFill/>
          <a:ln w="9525">
            <a:solidFill>
              <a:schemeClr val="tx1"/>
            </a:solidFill>
            <a:miter lim="800000"/>
            <a:headEnd/>
            <a:tailEnd/>
          </a:ln>
        </p:spPr>
        <p:txBody>
          <a:bodyPr>
            <a:spAutoFit/>
          </a:bodyPr>
          <a:lstStyle/>
          <a:p>
            <a:pPr algn="ctr" eaLnBrk="1" hangingPunct="1"/>
            <a:r>
              <a:rPr lang="en-GB" altLang="en-US" sz="1000"/>
              <a:t>Measurements Module</a:t>
            </a:r>
          </a:p>
        </p:txBody>
      </p:sp>
      <p:sp>
        <p:nvSpPr>
          <p:cNvPr id="10248" name="TextBox 17"/>
          <p:cNvSpPr txBox="1">
            <a:spLocks noChangeArrowheads="1"/>
          </p:cNvSpPr>
          <p:nvPr/>
        </p:nvSpPr>
        <p:spPr bwMode="auto">
          <a:xfrm>
            <a:off x="3343275" y="2025650"/>
            <a:ext cx="1382713" cy="246063"/>
          </a:xfrm>
          <a:prstGeom prst="rect">
            <a:avLst/>
          </a:prstGeom>
          <a:noFill/>
          <a:ln w="9525">
            <a:solidFill>
              <a:schemeClr val="tx1"/>
            </a:solidFill>
            <a:miter lim="800000"/>
            <a:headEnd/>
            <a:tailEnd/>
          </a:ln>
        </p:spPr>
        <p:txBody>
          <a:bodyPr>
            <a:spAutoFit/>
          </a:bodyPr>
          <a:lstStyle/>
          <a:p>
            <a:pPr algn="ctr" eaLnBrk="1" hangingPunct="1"/>
            <a:r>
              <a:rPr lang="en-GB" altLang="en-US" sz="1000"/>
              <a:t>Orbit Determination</a:t>
            </a:r>
          </a:p>
        </p:txBody>
      </p:sp>
      <p:sp>
        <p:nvSpPr>
          <p:cNvPr id="10249" name="TextBox 19"/>
          <p:cNvSpPr txBox="1">
            <a:spLocks noChangeArrowheads="1"/>
          </p:cNvSpPr>
          <p:nvPr/>
        </p:nvSpPr>
        <p:spPr bwMode="auto">
          <a:xfrm>
            <a:off x="4745038" y="1858963"/>
            <a:ext cx="1381125" cy="554037"/>
          </a:xfrm>
          <a:prstGeom prst="rect">
            <a:avLst/>
          </a:prstGeom>
          <a:noFill/>
          <a:ln w="9525">
            <a:solidFill>
              <a:schemeClr val="tx1"/>
            </a:solidFill>
            <a:miter lim="800000"/>
            <a:headEnd/>
            <a:tailEnd/>
          </a:ln>
        </p:spPr>
        <p:txBody>
          <a:bodyPr>
            <a:spAutoFit/>
          </a:bodyPr>
          <a:lstStyle/>
          <a:p>
            <a:pPr algn="ctr" eaLnBrk="1" hangingPunct="1"/>
            <a:r>
              <a:rPr lang="en-GB" altLang="en-US" sz="1000"/>
              <a:t>Correlation &amp; Cataloguing Activities</a:t>
            </a:r>
          </a:p>
        </p:txBody>
      </p:sp>
      <p:sp>
        <p:nvSpPr>
          <p:cNvPr id="10250" name="TextBox 21"/>
          <p:cNvSpPr txBox="1">
            <a:spLocks noChangeArrowheads="1"/>
          </p:cNvSpPr>
          <p:nvPr/>
        </p:nvSpPr>
        <p:spPr bwMode="auto">
          <a:xfrm>
            <a:off x="6143625" y="1644650"/>
            <a:ext cx="1382713" cy="1169988"/>
          </a:xfrm>
          <a:prstGeom prst="rect">
            <a:avLst/>
          </a:prstGeom>
          <a:noFill/>
          <a:ln w="9525">
            <a:solidFill>
              <a:schemeClr val="tx1"/>
            </a:solidFill>
            <a:miter lim="800000"/>
            <a:headEnd/>
            <a:tailEnd/>
          </a:ln>
        </p:spPr>
        <p:txBody>
          <a:bodyPr>
            <a:spAutoFit/>
          </a:bodyPr>
          <a:lstStyle/>
          <a:p>
            <a:pPr algn="ctr" eaLnBrk="1" hangingPunct="1"/>
            <a:r>
              <a:rPr lang="en-GB" altLang="en-US" sz="1000"/>
              <a:t>Post Processing Activities: </a:t>
            </a:r>
          </a:p>
          <a:p>
            <a:pPr algn="ctr" eaLnBrk="1" hangingPunct="1"/>
            <a:r>
              <a:rPr lang="en-GB" altLang="en-US" sz="1000"/>
              <a:t>Conjunction Risk</a:t>
            </a:r>
          </a:p>
          <a:p>
            <a:pPr algn="ctr" eaLnBrk="1" hangingPunct="1"/>
            <a:r>
              <a:rPr lang="en-GB" altLang="en-US" sz="1000"/>
              <a:t>Re-entry Risk</a:t>
            </a:r>
          </a:p>
          <a:p>
            <a:pPr algn="ctr" eaLnBrk="1" hangingPunct="1"/>
            <a:r>
              <a:rPr lang="en-GB" altLang="en-US" sz="1000"/>
              <a:t>Ephemerides generation</a:t>
            </a:r>
          </a:p>
          <a:p>
            <a:pPr algn="ctr" eaLnBrk="1" hangingPunct="1"/>
            <a:r>
              <a:rPr lang="en-GB" altLang="en-US" sz="1000"/>
              <a:t>Fragmentation</a:t>
            </a:r>
          </a:p>
        </p:txBody>
      </p:sp>
      <p:sp>
        <p:nvSpPr>
          <p:cNvPr id="14" name="TextBox 22"/>
          <p:cNvSpPr txBox="1">
            <a:spLocks noChangeArrowheads="1"/>
          </p:cNvSpPr>
          <p:nvPr/>
        </p:nvSpPr>
        <p:spPr bwMode="auto">
          <a:xfrm>
            <a:off x="509588" y="3400425"/>
            <a:ext cx="1203325" cy="708025"/>
          </a:xfrm>
          <a:prstGeom prst="rect">
            <a:avLst/>
          </a:prstGeom>
          <a:solidFill>
            <a:schemeClr val="bg1">
              <a:lumMod val="85000"/>
            </a:schemeClr>
          </a:solidFill>
          <a:ln w="9525">
            <a:solidFill>
              <a:schemeClr val="tx1"/>
            </a:solidFill>
            <a:miter lim="800000"/>
            <a:headEnd/>
            <a:tailEnd/>
          </a:ln>
        </p:spPr>
        <p:txBody>
          <a:bodyPr>
            <a:spAutoFit/>
          </a:bodyPr>
          <a:lstStyle/>
          <a:p>
            <a:pPr algn="ctr" eaLnBrk="1" hangingPunct="1">
              <a:defRPr/>
            </a:pPr>
            <a:r>
              <a:rPr lang="en-GB" sz="1000" dirty="0">
                <a:ea typeface="ＭＳ Ｐゴシック" pitchFamily="34" charset="-128"/>
              </a:rPr>
              <a:t>Space Debris</a:t>
            </a:r>
          </a:p>
          <a:p>
            <a:pPr algn="ctr" eaLnBrk="1" hangingPunct="1">
              <a:defRPr/>
            </a:pPr>
            <a:endParaRPr lang="en-GB" sz="1000" dirty="0">
              <a:ea typeface="ＭＳ Ｐゴシック" pitchFamily="34" charset="-128"/>
            </a:endParaRPr>
          </a:p>
          <a:p>
            <a:pPr algn="ctr" eaLnBrk="1" hangingPunct="1">
              <a:defRPr/>
            </a:pPr>
            <a:r>
              <a:rPr lang="en-GB" sz="1000" dirty="0">
                <a:ea typeface="ＭＳ Ｐゴシック" pitchFamily="34" charset="-128"/>
              </a:rPr>
              <a:t>Operational Satellites</a:t>
            </a:r>
          </a:p>
        </p:txBody>
      </p:sp>
      <p:graphicFrame>
        <p:nvGraphicFramePr>
          <p:cNvPr id="10242" name="Object 1"/>
          <p:cNvGraphicFramePr>
            <a:graphicFrameLocks noChangeAspect="1"/>
          </p:cNvGraphicFramePr>
          <p:nvPr/>
        </p:nvGraphicFramePr>
        <p:xfrm>
          <a:off x="7634288" y="1727200"/>
          <a:ext cx="1176337" cy="952500"/>
        </p:xfrm>
        <a:graphic>
          <a:graphicData uri="http://schemas.openxmlformats.org/presentationml/2006/ole">
            <p:oleObj spid="_x0000_s10242" name="Picture" r:id="rId3" imgW="2286000" imgH="1848612" progId="Word.Picture.8">
              <p:embed/>
            </p:oleObj>
          </a:graphicData>
        </a:graphic>
      </p:graphicFrame>
      <p:sp>
        <p:nvSpPr>
          <p:cNvPr id="25" name="TextBox 22"/>
          <p:cNvSpPr txBox="1">
            <a:spLocks noChangeArrowheads="1"/>
          </p:cNvSpPr>
          <p:nvPr/>
        </p:nvSpPr>
        <p:spPr bwMode="auto">
          <a:xfrm>
            <a:off x="1957388" y="3098800"/>
            <a:ext cx="1203325" cy="400050"/>
          </a:xfrm>
          <a:prstGeom prst="rect">
            <a:avLst/>
          </a:prstGeom>
          <a:solidFill>
            <a:schemeClr val="bg1">
              <a:lumMod val="85000"/>
            </a:schemeClr>
          </a:solidFill>
          <a:ln w="9525">
            <a:solidFill>
              <a:schemeClr val="tx1"/>
            </a:solidFill>
            <a:miter lim="800000"/>
            <a:headEnd/>
            <a:tailEnd/>
          </a:ln>
        </p:spPr>
        <p:txBody>
          <a:bodyPr>
            <a:spAutoFit/>
          </a:bodyPr>
          <a:lstStyle/>
          <a:p>
            <a:pPr algn="ctr" eaLnBrk="1" hangingPunct="1">
              <a:defRPr/>
            </a:pPr>
            <a:r>
              <a:rPr lang="en-GB" sz="1000" dirty="0">
                <a:ea typeface="ＭＳ Ｐゴシック" pitchFamily="34" charset="-128"/>
              </a:rPr>
              <a:t>Simulation Environment</a:t>
            </a:r>
          </a:p>
        </p:txBody>
      </p:sp>
      <p:sp>
        <p:nvSpPr>
          <p:cNvPr id="26" name="TextBox 22"/>
          <p:cNvSpPr txBox="1">
            <a:spLocks noChangeArrowheads="1"/>
          </p:cNvSpPr>
          <p:nvPr/>
        </p:nvSpPr>
        <p:spPr bwMode="auto">
          <a:xfrm>
            <a:off x="1944688" y="4025900"/>
            <a:ext cx="1203325" cy="554038"/>
          </a:xfrm>
          <a:prstGeom prst="rect">
            <a:avLst/>
          </a:prstGeom>
          <a:solidFill>
            <a:schemeClr val="bg1">
              <a:lumMod val="85000"/>
            </a:schemeClr>
          </a:solidFill>
          <a:ln w="9525">
            <a:solidFill>
              <a:schemeClr val="tx1"/>
            </a:solidFill>
            <a:miter lim="800000"/>
            <a:headEnd/>
            <a:tailEnd/>
          </a:ln>
        </p:spPr>
        <p:txBody>
          <a:bodyPr>
            <a:spAutoFit/>
          </a:bodyPr>
          <a:lstStyle/>
          <a:p>
            <a:pPr algn="ctr" eaLnBrk="1" hangingPunct="1">
              <a:defRPr/>
            </a:pPr>
            <a:r>
              <a:rPr lang="en-GB" sz="1000" dirty="0">
                <a:ea typeface="ＭＳ Ｐゴシック" pitchFamily="34" charset="-128"/>
              </a:rPr>
              <a:t>Optical Observation Premises (</a:t>
            </a:r>
            <a:r>
              <a:rPr lang="en-GB" sz="1000" dirty="0" err="1">
                <a:ea typeface="ＭＳ Ｐゴシック" pitchFamily="34" charset="-128"/>
              </a:rPr>
              <a:t>DeSS</a:t>
            </a:r>
            <a:r>
              <a:rPr lang="en-GB" sz="1000" dirty="0">
                <a:ea typeface="ＭＳ Ｐゴシック" pitchFamily="34" charset="-128"/>
              </a:rPr>
              <a:t>)</a:t>
            </a:r>
          </a:p>
        </p:txBody>
      </p:sp>
      <p:sp>
        <p:nvSpPr>
          <p:cNvPr id="27" name="TextBox 22"/>
          <p:cNvSpPr txBox="1">
            <a:spLocks noChangeArrowheads="1"/>
          </p:cNvSpPr>
          <p:nvPr/>
        </p:nvSpPr>
        <p:spPr bwMode="auto">
          <a:xfrm>
            <a:off x="3887788" y="3619500"/>
            <a:ext cx="1636712" cy="246063"/>
          </a:xfrm>
          <a:prstGeom prst="rect">
            <a:avLst/>
          </a:prstGeom>
          <a:solidFill>
            <a:schemeClr val="bg1">
              <a:lumMod val="85000"/>
            </a:schemeClr>
          </a:solidFill>
          <a:ln w="9525">
            <a:solidFill>
              <a:schemeClr val="tx1"/>
            </a:solidFill>
            <a:miter lim="800000"/>
            <a:headEnd/>
            <a:tailEnd/>
          </a:ln>
        </p:spPr>
        <p:txBody>
          <a:bodyPr>
            <a:spAutoFit/>
          </a:bodyPr>
          <a:lstStyle/>
          <a:p>
            <a:pPr algn="ctr" eaLnBrk="1" hangingPunct="1">
              <a:defRPr/>
            </a:pPr>
            <a:r>
              <a:rPr lang="en-GB" sz="1000" dirty="0">
                <a:ea typeface="ＭＳ Ｐゴシック" pitchFamily="34" charset="-128"/>
              </a:rPr>
              <a:t>CORTO</a:t>
            </a:r>
          </a:p>
        </p:txBody>
      </p:sp>
      <p:sp>
        <p:nvSpPr>
          <p:cNvPr id="28" name="TextBox 22"/>
          <p:cNvSpPr txBox="1">
            <a:spLocks noChangeArrowheads="1"/>
          </p:cNvSpPr>
          <p:nvPr/>
        </p:nvSpPr>
        <p:spPr bwMode="auto">
          <a:xfrm>
            <a:off x="5983288" y="3886200"/>
            <a:ext cx="2144712" cy="246063"/>
          </a:xfrm>
          <a:prstGeom prst="rect">
            <a:avLst/>
          </a:prstGeom>
          <a:solidFill>
            <a:schemeClr val="bg1">
              <a:lumMod val="85000"/>
            </a:schemeClr>
          </a:solidFill>
          <a:ln w="9525">
            <a:solidFill>
              <a:schemeClr val="tx1"/>
            </a:solidFill>
            <a:miter lim="800000"/>
            <a:headEnd/>
            <a:tailEnd/>
          </a:ln>
        </p:spPr>
        <p:txBody>
          <a:bodyPr>
            <a:spAutoFit/>
          </a:bodyPr>
          <a:lstStyle/>
          <a:p>
            <a:pPr algn="ctr" eaLnBrk="1" hangingPunct="1">
              <a:defRPr/>
            </a:pPr>
            <a:r>
              <a:rPr lang="en-GB" sz="1000" dirty="0">
                <a:ea typeface="ＭＳ Ｐゴシック" pitchFamily="34" charset="-128"/>
              </a:rPr>
              <a:t>Conjunction Risk: Fly4EO CR</a:t>
            </a:r>
          </a:p>
        </p:txBody>
      </p:sp>
      <p:sp>
        <p:nvSpPr>
          <p:cNvPr id="29" name="TextBox 22"/>
          <p:cNvSpPr txBox="1">
            <a:spLocks noChangeArrowheads="1"/>
          </p:cNvSpPr>
          <p:nvPr/>
        </p:nvSpPr>
        <p:spPr bwMode="auto">
          <a:xfrm>
            <a:off x="3862388" y="4064000"/>
            <a:ext cx="1636712" cy="246063"/>
          </a:xfrm>
          <a:prstGeom prst="rect">
            <a:avLst/>
          </a:prstGeom>
          <a:solidFill>
            <a:schemeClr val="bg1">
              <a:lumMod val="85000"/>
            </a:schemeClr>
          </a:solidFill>
          <a:ln w="9525">
            <a:solidFill>
              <a:schemeClr val="tx1"/>
            </a:solidFill>
            <a:miter lim="800000"/>
            <a:headEnd/>
            <a:tailEnd/>
          </a:ln>
        </p:spPr>
        <p:txBody>
          <a:bodyPr>
            <a:spAutoFit/>
          </a:bodyPr>
          <a:lstStyle/>
          <a:p>
            <a:pPr algn="ctr" eaLnBrk="1" hangingPunct="1">
              <a:defRPr/>
            </a:pPr>
            <a:r>
              <a:rPr lang="en-GB" sz="1000" dirty="0">
                <a:ea typeface="ＭＳ Ｐゴシック" pitchFamily="34" charset="-128"/>
              </a:rPr>
              <a:t>Orbit Determination Tool</a:t>
            </a:r>
          </a:p>
        </p:txBody>
      </p:sp>
      <p:sp>
        <p:nvSpPr>
          <p:cNvPr id="31" name="TextBox 22"/>
          <p:cNvSpPr txBox="1">
            <a:spLocks noChangeArrowheads="1"/>
          </p:cNvSpPr>
          <p:nvPr/>
        </p:nvSpPr>
        <p:spPr bwMode="auto">
          <a:xfrm>
            <a:off x="3875088" y="4554538"/>
            <a:ext cx="1636712" cy="246062"/>
          </a:xfrm>
          <a:prstGeom prst="rect">
            <a:avLst/>
          </a:prstGeom>
          <a:solidFill>
            <a:schemeClr val="bg1">
              <a:lumMod val="85000"/>
            </a:schemeClr>
          </a:solidFill>
          <a:ln w="9525">
            <a:solidFill>
              <a:schemeClr val="tx1"/>
            </a:solidFill>
            <a:miter lim="800000"/>
            <a:headEnd/>
            <a:tailEnd/>
          </a:ln>
        </p:spPr>
        <p:txBody>
          <a:bodyPr>
            <a:spAutoFit/>
          </a:bodyPr>
          <a:lstStyle/>
          <a:p>
            <a:pPr algn="ctr" eaLnBrk="1" hangingPunct="1">
              <a:defRPr/>
            </a:pPr>
            <a:r>
              <a:rPr lang="en-GB" sz="1000" dirty="0">
                <a:ea typeface="ＭＳ Ｐゴシック" pitchFamily="34" charset="-128"/>
              </a:rPr>
              <a:t>CHOCO</a:t>
            </a:r>
          </a:p>
        </p:txBody>
      </p:sp>
      <p:sp>
        <p:nvSpPr>
          <p:cNvPr id="32" name="TextBox 22"/>
          <p:cNvSpPr txBox="1">
            <a:spLocks noChangeArrowheads="1"/>
          </p:cNvSpPr>
          <p:nvPr/>
        </p:nvSpPr>
        <p:spPr bwMode="auto">
          <a:xfrm>
            <a:off x="3862388" y="4986338"/>
            <a:ext cx="1636712" cy="246062"/>
          </a:xfrm>
          <a:prstGeom prst="rect">
            <a:avLst/>
          </a:prstGeom>
          <a:solidFill>
            <a:schemeClr val="bg1">
              <a:lumMod val="85000"/>
            </a:schemeClr>
          </a:solidFill>
          <a:ln w="9525">
            <a:solidFill>
              <a:schemeClr val="tx1"/>
            </a:solidFill>
            <a:miter lim="800000"/>
            <a:headEnd/>
            <a:tailEnd/>
          </a:ln>
        </p:spPr>
        <p:txBody>
          <a:bodyPr>
            <a:spAutoFit/>
          </a:bodyPr>
          <a:lstStyle/>
          <a:p>
            <a:pPr algn="ctr" eaLnBrk="1" hangingPunct="1">
              <a:defRPr/>
            </a:pPr>
            <a:r>
              <a:rPr lang="en-GB" sz="1000" dirty="0">
                <a:ea typeface="ＭＳ Ｐゴシック" pitchFamily="34" charset="-128"/>
              </a:rPr>
              <a:t>Other Auxiliary Tools</a:t>
            </a:r>
          </a:p>
        </p:txBody>
      </p:sp>
      <p:sp>
        <p:nvSpPr>
          <p:cNvPr id="33" name="TextBox 22"/>
          <p:cNvSpPr txBox="1">
            <a:spLocks noChangeArrowheads="1"/>
          </p:cNvSpPr>
          <p:nvPr/>
        </p:nvSpPr>
        <p:spPr bwMode="auto">
          <a:xfrm>
            <a:off x="5995988" y="4419600"/>
            <a:ext cx="2144712" cy="246063"/>
          </a:xfrm>
          <a:prstGeom prst="rect">
            <a:avLst/>
          </a:prstGeom>
          <a:solidFill>
            <a:schemeClr val="bg1">
              <a:lumMod val="85000"/>
            </a:schemeClr>
          </a:solidFill>
          <a:ln w="9525">
            <a:solidFill>
              <a:schemeClr val="tx1"/>
            </a:solidFill>
            <a:miter lim="800000"/>
            <a:headEnd/>
            <a:tailEnd/>
          </a:ln>
        </p:spPr>
        <p:txBody>
          <a:bodyPr>
            <a:spAutoFit/>
          </a:bodyPr>
          <a:lstStyle/>
          <a:p>
            <a:pPr algn="ctr" eaLnBrk="1" hangingPunct="1">
              <a:defRPr/>
            </a:pPr>
            <a:r>
              <a:rPr lang="en-GB" sz="1000" dirty="0">
                <a:ea typeface="ＭＳ Ｐゴシック" pitchFamily="34" charset="-128"/>
              </a:rPr>
              <a:t>Re-entry Risk: AS4 &amp; DEBRIS</a:t>
            </a:r>
          </a:p>
        </p:txBody>
      </p:sp>
      <p:sp>
        <p:nvSpPr>
          <p:cNvPr id="10260" name="TextBox 22"/>
          <p:cNvSpPr txBox="1">
            <a:spLocks noChangeArrowheads="1"/>
          </p:cNvSpPr>
          <p:nvPr/>
        </p:nvSpPr>
        <p:spPr bwMode="auto">
          <a:xfrm>
            <a:off x="6005513" y="5057775"/>
            <a:ext cx="2144712" cy="246063"/>
          </a:xfrm>
          <a:prstGeom prst="rect">
            <a:avLst/>
          </a:prstGeom>
          <a:solidFill>
            <a:srgbClr val="F47C00"/>
          </a:solidFill>
          <a:ln w="9525">
            <a:solidFill>
              <a:schemeClr val="tx1"/>
            </a:solidFill>
            <a:miter lim="800000"/>
            <a:headEnd/>
            <a:tailEnd/>
          </a:ln>
        </p:spPr>
        <p:txBody>
          <a:bodyPr>
            <a:spAutoFit/>
          </a:bodyPr>
          <a:lstStyle/>
          <a:p>
            <a:pPr algn="ctr" eaLnBrk="1" hangingPunct="1"/>
            <a:r>
              <a:rPr lang="en-GB" altLang="en-US" sz="1000"/>
              <a:t>Fragmentation Analysis: FREMAT</a:t>
            </a:r>
          </a:p>
        </p:txBody>
      </p:sp>
      <p:sp>
        <p:nvSpPr>
          <p:cNvPr id="22" name="TextBox 22"/>
          <p:cNvSpPr txBox="1">
            <a:spLocks noChangeArrowheads="1"/>
          </p:cNvSpPr>
          <p:nvPr/>
        </p:nvSpPr>
        <p:spPr bwMode="auto">
          <a:xfrm>
            <a:off x="6005513" y="5543550"/>
            <a:ext cx="2144712" cy="400050"/>
          </a:xfrm>
          <a:prstGeom prst="rect">
            <a:avLst/>
          </a:prstGeom>
          <a:solidFill>
            <a:schemeClr val="bg1">
              <a:lumMod val="85000"/>
            </a:schemeClr>
          </a:solidFill>
          <a:ln w="9525">
            <a:solidFill>
              <a:schemeClr val="tx1"/>
            </a:solidFill>
            <a:miter lim="800000"/>
            <a:headEnd/>
            <a:tailEnd/>
          </a:ln>
        </p:spPr>
        <p:txBody>
          <a:bodyPr>
            <a:spAutoFit/>
          </a:bodyPr>
          <a:lstStyle/>
          <a:p>
            <a:pPr algn="ctr" eaLnBrk="1" hangingPunct="1">
              <a:defRPr/>
            </a:pPr>
            <a:r>
              <a:rPr lang="en-GB" sz="1000" dirty="0">
                <a:ea typeface="ＭＳ Ｐゴシック" pitchFamily="34" charset="-128"/>
              </a:rPr>
              <a:t>Operators Support: Tracking, OD and Cataloguing Analysis</a:t>
            </a:r>
          </a:p>
        </p:txBody>
      </p:sp>
      <p:sp>
        <p:nvSpPr>
          <p:cNvPr id="23" name="TextBox 22"/>
          <p:cNvSpPr txBox="1">
            <a:spLocks noChangeArrowheads="1"/>
          </p:cNvSpPr>
          <p:nvPr/>
        </p:nvSpPr>
        <p:spPr bwMode="auto">
          <a:xfrm>
            <a:off x="2424113" y="5300663"/>
            <a:ext cx="1636712" cy="246062"/>
          </a:xfrm>
          <a:prstGeom prst="rect">
            <a:avLst/>
          </a:prstGeom>
          <a:solidFill>
            <a:schemeClr val="bg1">
              <a:lumMod val="85000"/>
            </a:schemeClr>
          </a:solidFill>
          <a:ln w="9525">
            <a:solidFill>
              <a:schemeClr val="tx1"/>
            </a:solidFill>
            <a:miter lim="800000"/>
            <a:headEnd/>
            <a:tailEnd/>
          </a:ln>
        </p:spPr>
        <p:txBody>
          <a:bodyPr>
            <a:spAutoFit/>
          </a:bodyPr>
          <a:lstStyle/>
          <a:p>
            <a:pPr algn="ctr" eaLnBrk="1" hangingPunct="1">
              <a:defRPr/>
            </a:pPr>
            <a:r>
              <a:rPr lang="en-GB" sz="1000" dirty="0">
                <a:ea typeface="ＭＳ Ｐゴシック" pitchFamily="34" charset="-128"/>
              </a:rPr>
              <a:t>CALMA</a:t>
            </a:r>
          </a:p>
        </p:txBody>
      </p:sp>
      <p:sp>
        <p:nvSpPr>
          <p:cNvPr id="24" name="TextBox 23"/>
          <p:cNvSpPr txBox="1">
            <a:spLocks noChangeArrowheads="1"/>
          </p:cNvSpPr>
          <p:nvPr/>
        </p:nvSpPr>
        <p:spPr bwMode="auto">
          <a:xfrm>
            <a:off x="2406650" y="5667375"/>
            <a:ext cx="1636713" cy="246063"/>
          </a:xfrm>
          <a:prstGeom prst="rect">
            <a:avLst/>
          </a:prstGeom>
          <a:solidFill>
            <a:schemeClr val="bg1">
              <a:lumMod val="85000"/>
            </a:schemeClr>
          </a:solidFill>
          <a:ln w="9525">
            <a:solidFill>
              <a:schemeClr val="tx1"/>
            </a:solidFill>
            <a:miter lim="800000"/>
            <a:headEnd/>
            <a:tailEnd/>
          </a:ln>
        </p:spPr>
        <p:txBody>
          <a:bodyPr>
            <a:spAutoFit/>
          </a:bodyPr>
          <a:lstStyle/>
          <a:p>
            <a:pPr algn="ctr" eaLnBrk="1" hangingPunct="1">
              <a:defRPr/>
            </a:pPr>
            <a:r>
              <a:rPr lang="en-GB" sz="1000" dirty="0">
                <a:ea typeface="ＭＳ Ｐゴシック" pitchFamily="34" charset="-128"/>
              </a:rPr>
              <a:t>TRACA</a:t>
            </a:r>
          </a:p>
        </p:txBody>
      </p:sp>
      <p:sp>
        <p:nvSpPr>
          <p:cNvPr id="34" name="TextBox 33"/>
          <p:cNvSpPr txBox="1">
            <a:spLocks noChangeArrowheads="1"/>
          </p:cNvSpPr>
          <p:nvPr/>
        </p:nvSpPr>
        <p:spPr bwMode="auto">
          <a:xfrm>
            <a:off x="2406650" y="6045200"/>
            <a:ext cx="1636713" cy="246063"/>
          </a:xfrm>
          <a:prstGeom prst="rect">
            <a:avLst/>
          </a:prstGeom>
          <a:solidFill>
            <a:schemeClr val="bg1">
              <a:lumMod val="85000"/>
            </a:schemeClr>
          </a:solidFill>
          <a:ln w="9525">
            <a:solidFill>
              <a:schemeClr val="tx1"/>
            </a:solidFill>
            <a:miter lim="800000"/>
            <a:headEnd/>
            <a:tailEnd/>
          </a:ln>
        </p:spPr>
        <p:txBody>
          <a:bodyPr>
            <a:spAutoFit/>
          </a:bodyPr>
          <a:lstStyle/>
          <a:p>
            <a:pPr algn="ctr" eaLnBrk="1" hangingPunct="1">
              <a:defRPr/>
            </a:pPr>
            <a:r>
              <a:rPr lang="en-GB" sz="1000" dirty="0">
                <a:ea typeface="ＭＳ Ｐゴシック" pitchFamily="34" charset="-128"/>
              </a:rPr>
              <a:t>TRADE</a:t>
            </a: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6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5474" name="Title 1"/>
          <p:cNvSpPr>
            <a:spLocks noGrp="1"/>
          </p:cNvSpPr>
          <p:nvPr>
            <p:ph type="title"/>
          </p:nvPr>
        </p:nvSpPr>
        <p:spPr>
          <a:xfrm>
            <a:off x="871538" y="301625"/>
            <a:ext cx="6346825" cy="620713"/>
          </a:xfrm>
        </p:spPr>
        <p:txBody>
          <a:bodyPr/>
          <a:lstStyle/>
          <a:p>
            <a:r>
              <a:rPr lang="en-GB" altLang="en-US" smtClean="0">
                <a:latin typeface="Verdana" pitchFamily="34" charset="0"/>
              </a:rPr>
              <a:t>Fragmentation analysis</a:t>
            </a:r>
          </a:p>
        </p:txBody>
      </p:sp>
      <p:sp>
        <p:nvSpPr>
          <p:cNvPr id="4" name="Text Placeholder 3"/>
          <p:cNvSpPr>
            <a:spLocks noGrp="1"/>
          </p:cNvSpPr>
          <p:nvPr>
            <p:ph type="body" sz="quarter" idx="23"/>
          </p:nvPr>
        </p:nvSpPr>
        <p:spPr>
          <a:xfrm>
            <a:off x="871538" y="2038350"/>
            <a:ext cx="7875587" cy="4117975"/>
          </a:xfrm>
        </p:spPr>
        <p:txBody>
          <a:bodyPr/>
          <a:lstStyle/>
          <a:p>
            <a:pPr>
              <a:buFont typeface="Arial" panose="020B0604020202020204" pitchFamily="34" charset="0"/>
              <a:buChar char="•"/>
              <a:defRPr/>
            </a:pPr>
            <a:r>
              <a:rPr lang="en-GB" dirty="0"/>
              <a:t>A module for detecting and pinpointing the origin of a fragmentation event is being devised</a:t>
            </a:r>
          </a:p>
          <a:p>
            <a:pPr marL="457200" lvl="1" indent="0">
              <a:buFont typeface="Arial"/>
              <a:buNone/>
              <a:defRPr/>
            </a:pPr>
            <a:endParaRPr lang="en-GB"/>
          </a:p>
          <a:p>
            <a:pPr>
              <a:buFont typeface="Arial" panose="020B0604020202020204" pitchFamily="34" charset="0"/>
              <a:buChar char="•"/>
              <a:defRPr/>
            </a:pPr>
            <a:endParaRPr lang="en-GB" dirty="0"/>
          </a:p>
          <a:p>
            <a:pPr>
              <a:buFont typeface="Arial" panose="020B0604020202020204" pitchFamily="34" charset="0"/>
              <a:buChar char="•"/>
              <a:defRPr/>
            </a:pPr>
            <a:endParaRPr lang="en-GB" dirty="0"/>
          </a:p>
          <a:p>
            <a:pPr lvl="1">
              <a:buFont typeface="Arial" pitchFamily="34" charset="0"/>
              <a:buChar char="•"/>
              <a:defRPr/>
            </a:pPr>
            <a:endParaRPr lang="en-GB"/>
          </a:p>
          <a:p>
            <a:pPr marL="0" indent="0">
              <a:defRPr/>
            </a:pPr>
            <a:endParaRPr lang="en-GB" b="1" u="sng" dirty="0"/>
          </a:p>
          <a:p>
            <a:pPr>
              <a:buFont typeface="Arial" panose="020B0604020202020204" pitchFamily="34" charset="0"/>
              <a:buChar char="•"/>
              <a:defRPr/>
            </a:pPr>
            <a:endParaRPr lang="en-GB" b="1" u="sng" dirty="0"/>
          </a:p>
          <a:p>
            <a:pPr>
              <a:buFont typeface="Arial" panose="020B0604020202020204" pitchFamily="34" charset="0"/>
              <a:buChar char="•"/>
              <a:defRPr/>
            </a:pPr>
            <a:endParaRPr lang="en-US" dirty="0"/>
          </a:p>
        </p:txBody>
      </p:sp>
      <p:sp>
        <p:nvSpPr>
          <p:cNvPr id="105476" name="Text Placeholder 4"/>
          <p:cNvSpPr>
            <a:spLocks noGrp="1"/>
          </p:cNvSpPr>
          <p:nvPr>
            <p:ph type="body" sz="quarter" idx="19"/>
          </p:nvPr>
        </p:nvSpPr>
        <p:spPr>
          <a:xfrm>
            <a:off x="881063" y="1465263"/>
            <a:ext cx="7854950" cy="296862"/>
          </a:xfrm>
        </p:spPr>
        <p:txBody>
          <a:bodyPr/>
          <a:lstStyle/>
          <a:p>
            <a:r>
              <a:rPr lang="es-ES" altLang="en-US" smtClean="0">
                <a:latin typeface="Verdana" pitchFamily="34" charset="0"/>
              </a:rPr>
              <a:t>Fragmentation event detection module</a:t>
            </a:r>
          </a:p>
        </p:txBody>
      </p:sp>
      <p:pic>
        <p:nvPicPr>
          <p:cNvPr id="105477" name="Picture 4"/>
          <p:cNvPicPr>
            <a:picLocks noChangeAspect="1"/>
          </p:cNvPicPr>
          <p:nvPr/>
        </p:nvPicPr>
        <p:blipFill>
          <a:blip r:embed="rId3"/>
          <a:srcRect/>
          <a:stretch>
            <a:fillRect/>
          </a:stretch>
        </p:blipFill>
        <p:spPr bwMode="auto">
          <a:xfrm>
            <a:off x="1116013" y="2597150"/>
            <a:ext cx="7508875" cy="34036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105478" name="TextBox 1"/>
          <p:cNvSpPr txBox="1">
            <a:spLocks noChangeArrowheads="1"/>
          </p:cNvSpPr>
          <p:nvPr/>
        </p:nvSpPr>
        <p:spPr bwMode="auto">
          <a:xfrm>
            <a:off x="1708150" y="6032500"/>
            <a:ext cx="6018213" cy="10160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>
            <a:spAutoFit/>
          </a:bodyPr>
          <a:lstStyle/>
          <a:p>
            <a:pPr eaLnBrk="1" hangingPunct="1"/>
            <a:r>
              <a:rPr lang="en-US" altLang="en-US" sz="1800"/>
              <a:t>Average distance to the center of mass of the cloud as a function of backwards propagated time</a:t>
            </a:r>
          </a:p>
          <a:p>
            <a:pPr eaLnBrk="1" hangingPunct="1"/>
            <a:endParaRPr lang="en-US" altLang="en-US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6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6498" name="Title 1"/>
          <p:cNvSpPr>
            <a:spLocks noGrp="1"/>
          </p:cNvSpPr>
          <p:nvPr>
            <p:ph type="title"/>
          </p:nvPr>
        </p:nvSpPr>
        <p:spPr>
          <a:xfrm>
            <a:off x="871538" y="301625"/>
            <a:ext cx="6346825" cy="620713"/>
          </a:xfrm>
        </p:spPr>
        <p:txBody>
          <a:bodyPr/>
          <a:lstStyle/>
          <a:p>
            <a:r>
              <a:rPr lang="en-GB" altLang="en-US" smtClean="0">
                <a:latin typeface="Verdana" pitchFamily="34" charset="0"/>
              </a:rPr>
              <a:t>Fragmentation analysis</a:t>
            </a:r>
          </a:p>
        </p:txBody>
      </p:sp>
      <p:sp>
        <p:nvSpPr>
          <p:cNvPr id="106499" name="Text Placeholder 3"/>
          <p:cNvSpPr>
            <a:spLocks noGrp="1"/>
          </p:cNvSpPr>
          <p:nvPr>
            <p:ph type="body" sz="quarter" idx="23"/>
          </p:nvPr>
        </p:nvSpPr>
        <p:spPr>
          <a:xfrm>
            <a:off x="517525" y="1914525"/>
            <a:ext cx="4198938" cy="4117975"/>
          </a:xfrm>
        </p:spPr>
        <p:txBody>
          <a:bodyPr/>
          <a:lstStyle/>
          <a:p>
            <a:pPr>
              <a:buFont typeface="Arial" charset="0"/>
              <a:buChar char="•"/>
            </a:pPr>
            <a:r>
              <a:rPr lang="en-GB" altLang="es-ES">
                <a:latin typeface="Verdana" pitchFamily="34" charset="0"/>
                <a:ea typeface="MS PGothic" pitchFamily="34" charset="-128"/>
              </a:rPr>
              <a:t>If it is possible to pinpoint the time of the event, and a reasonably large number of the objects in the cloud were detected</a:t>
            </a:r>
          </a:p>
          <a:p>
            <a:pPr>
              <a:buFont typeface="Arial" charset="0"/>
              <a:buChar char="•"/>
            </a:pPr>
            <a:r>
              <a:rPr lang="en-GB" altLang="es-ES">
                <a:latin typeface="Verdana" pitchFamily="34" charset="0"/>
                <a:ea typeface="MS PGothic" pitchFamily="34" charset="-128"/>
              </a:rPr>
              <a:t>it is possible to compute the approximate orbit of the parent(s) objects (in the example, the 2009 Cosmos-Iridium collision)</a:t>
            </a:r>
          </a:p>
          <a:p>
            <a:pPr>
              <a:buFont typeface="Arial" charset="0"/>
              <a:buChar char="•"/>
            </a:pPr>
            <a:endParaRPr lang="en-GB" altLang="es-ES">
              <a:latin typeface="Verdana" pitchFamily="34" charset="0"/>
              <a:ea typeface="MS PGothic" pitchFamily="34" charset="-128"/>
            </a:endParaRPr>
          </a:p>
        </p:txBody>
      </p:sp>
      <p:sp>
        <p:nvSpPr>
          <p:cNvPr id="106500" name="Text Placeholder 4"/>
          <p:cNvSpPr>
            <a:spLocks noGrp="1"/>
          </p:cNvSpPr>
          <p:nvPr>
            <p:ph type="body" sz="quarter" idx="19"/>
          </p:nvPr>
        </p:nvSpPr>
        <p:spPr>
          <a:xfrm>
            <a:off x="881063" y="1465263"/>
            <a:ext cx="7854950" cy="296862"/>
          </a:xfrm>
        </p:spPr>
        <p:txBody>
          <a:bodyPr/>
          <a:lstStyle/>
          <a:p>
            <a:r>
              <a:rPr lang="es-ES" altLang="en-US" smtClean="0">
                <a:latin typeface="Verdana" pitchFamily="34" charset="0"/>
              </a:rPr>
              <a:t>Fragmentation event detection module</a:t>
            </a:r>
          </a:p>
        </p:txBody>
      </p:sp>
      <p:pic>
        <p:nvPicPr>
          <p:cNvPr id="106501" name="Picture 8"/>
          <p:cNvPicPr>
            <a:picLocks noChangeAspect="1" noChangeArrowheads="1"/>
          </p:cNvPicPr>
          <p:nvPr/>
        </p:nvPicPr>
        <p:blipFill>
          <a:blip r:embed="rId3"/>
          <a:srcRect/>
          <a:stretch>
            <a:fillRect/>
          </a:stretch>
        </p:blipFill>
        <p:spPr bwMode="auto">
          <a:xfrm>
            <a:off x="4983163" y="1722438"/>
            <a:ext cx="3744912" cy="253841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106502" name="Picture 9"/>
          <p:cNvPicPr>
            <a:picLocks noChangeAspect="1" noChangeArrowheads="1"/>
          </p:cNvPicPr>
          <p:nvPr/>
        </p:nvPicPr>
        <p:blipFill>
          <a:blip r:embed="rId4"/>
          <a:srcRect/>
          <a:stretch>
            <a:fillRect/>
          </a:stretch>
        </p:blipFill>
        <p:spPr bwMode="auto">
          <a:xfrm>
            <a:off x="4983163" y="4260850"/>
            <a:ext cx="3590925" cy="243522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6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7522" name="Title 1"/>
          <p:cNvSpPr>
            <a:spLocks noGrp="1"/>
          </p:cNvSpPr>
          <p:nvPr>
            <p:ph type="title"/>
          </p:nvPr>
        </p:nvSpPr>
        <p:spPr>
          <a:xfrm>
            <a:off x="871538" y="301625"/>
            <a:ext cx="6346825" cy="620713"/>
          </a:xfrm>
        </p:spPr>
        <p:txBody>
          <a:bodyPr/>
          <a:lstStyle/>
          <a:p>
            <a:r>
              <a:rPr lang="en-GB" altLang="en-US" smtClean="0">
                <a:latin typeface="Verdana" pitchFamily="34" charset="0"/>
              </a:rPr>
              <a:t>Fragmentation analysis</a:t>
            </a:r>
          </a:p>
        </p:txBody>
      </p:sp>
      <p:sp>
        <p:nvSpPr>
          <p:cNvPr id="4" name="Text Placeholder 3"/>
          <p:cNvSpPr>
            <a:spLocks noGrp="1"/>
          </p:cNvSpPr>
          <p:nvPr>
            <p:ph type="body" sz="quarter" idx="23"/>
          </p:nvPr>
        </p:nvSpPr>
        <p:spPr>
          <a:xfrm>
            <a:off x="357188" y="2019300"/>
            <a:ext cx="8520112" cy="4117975"/>
          </a:xfrm>
        </p:spPr>
        <p:txBody>
          <a:bodyPr/>
          <a:lstStyle/>
          <a:p>
            <a:pPr>
              <a:buFont typeface="Arial" panose="020B0604020202020204" pitchFamily="34" charset="0"/>
              <a:buChar char="•"/>
              <a:defRPr/>
            </a:pPr>
            <a:r>
              <a:rPr lang="en-GB" dirty="0"/>
              <a:t>Its integration into CORTO will imply:</a:t>
            </a:r>
          </a:p>
          <a:p>
            <a:pPr lvl="1">
              <a:buFont typeface="Arial" pitchFamily="34" charset="0"/>
              <a:buChar char="•"/>
              <a:defRPr/>
            </a:pPr>
            <a:r>
              <a:rPr lang="en-GB"/>
              <a:t>CORTO would need to detect large clusters of new objects. </a:t>
            </a:r>
          </a:p>
          <a:p>
            <a:pPr lvl="1">
              <a:buFont typeface="Arial" pitchFamily="34" charset="0"/>
              <a:buChar char="•"/>
              <a:defRPr/>
            </a:pPr>
            <a:r>
              <a:rPr lang="en-GB"/>
              <a:t>It should be either notified to the operator, or the Fragmentation detection module should be executed automatically</a:t>
            </a:r>
          </a:p>
          <a:p>
            <a:pPr lvl="1">
              <a:buFont typeface="Arial" pitchFamily="34" charset="0"/>
              <a:buChar char="•"/>
              <a:defRPr/>
            </a:pPr>
            <a:endParaRPr lang="en-GB"/>
          </a:p>
          <a:p>
            <a:pPr lvl="1">
              <a:buFont typeface="Arial" pitchFamily="34" charset="0"/>
              <a:buChar char="•"/>
              <a:defRPr/>
            </a:pPr>
            <a:r>
              <a:rPr lang="en-GB"/>
              <a:t>The method provides an approximation of the orbits of the parent objects.</a:t>
            </a:r>
          </a:p>
          <a:p>
            <a:pPr lvl="2">
              <a:defRPr/>
            </a:pPr>
            <a:r>
              <a:rPr lang="en-GB"/>
              <a:t>Query the CORTO </a:t>
            </a:r>
            <a:r>
              <a:rPr lang="en-GB" err="1"/>
              <a:t>catalog</a:t>
            </a:r>
            <a:r>
              <a:rPr lang="en-GB"/>
              <a:t> for missing objects near those orbits</a:t>
            </a:r>
          </a:p>
          <a:p>
            <a:pPr lvl="2">
              <a:defRPr/>
            </a:pPr>
            <a:r>
              <a:rPr lang="en-GB"/>
              <a:t>If the </a:t>
            </a:r>
            <a:r>
              <a:rPr lang="en-GB" err="1"/>
              <a:t>catalog</a:t>
            </a:r>
            <a:r>
              <a:rPr lang="en-GB"/>
              <a:t> contains a good estimation of the mass, it is also possible to run (as an extra process) the NASA model for the fragmentation/explosion and return a quick short-term assessment of the increase of the collision risks nearby</a:t>
            </a:r>
          </a:p>
          <a:p>
            <a:pPr lvl="2">
              <a:defRPr/>
            </a:pPr>
            <a:endParaRPr lang="en-GB"/>
          </a:p>
        </p:txBody>
      </p:sp>
      <p:sp>
        <p:nvSpPr>
          <p:cNvPr id="107524" name="Text Placeholder 4"/>
          <p:cNvSpPr>
            <a:spLocks noGrp="1"/>
          </p:cNvSpPr>
          <p:nvPr>
            <p:ph type="body" sz="quarter" idx="19"/>
          </p:nvPr>
        </p:nvSpPr>
        <p:spPr>
          <a:xfrm>
            <a:off x="871538" y="1447800"/>
            <a:ext cx="7854950" cy="296863"/>
          </a:xfrm>
        </p:spPr>
        <p:txBody>
          <a:bodyPr/>
          <a:lstStyle/>
          <a:p>
            <a:r>
              <a:rPr lang="es-ES" altLang="en-US" smtClean="0">
                <a:latin typeface="Verdana" pitchFamily="34" charset="0"/>
              </a:rPr>
              <a:t>Fragmentation event detection module</a:t>
            </a:r>
          </a:p>
        </p:txBody>
      </p:sp>
      <p:pic>
        <p:nvPicPr>
          <p:cNvPr id="107525" name="Picture 2" descr="C:\Users\RLAA.DEIMOS-SPACE\Desktop\IFEST\output\impulsesFirst.png"/>
          <p:cNvPicPr>
            <a:picLocks noChangeAspect="1" noChangeArrowheads="1"/>
          </p:cNvPicPr>
          <p:nvPr/>
        </p:nvPicPr>
        <p:blipFill>
          <a:blip r:embed="rId3"/>
          <a:srcRect/>
          <a:stretch>
            <a:fillRect/>
          </a:stretch>
        </p:blipFill>
        <p:spPr bwMode="auto">
          <a:xfrm>
            <a:off x="6010275" y="4889500"/>
            <a:ext cx="2419350" cy="181292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6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267" name="Title 1"/>
          <p:cNvSpPr>
            <a:spLocks noGrp="1"/>
          </p:cNvSpPr>
          <p:nvPr>
            <p:ph type="title"/>
          </p:nvPr>
        </p:nvSpPr>
        <p:spPr>
          <a:xfrm>
            <a:off x="871538" y="301625"/>
            <a:ext cx="6346825" cy="620713"/>
          </a:xfrm>
        </p:spPr>
        <p:txBody>
          <a:bodyPr/>
          <a:lstStyle/>
          <a:p>
            <a:r>
              <a:rPr lang="es-ES" altLang="en-US" smtClean="0">
                <a:latin typeface="Verdana" pitchFamily="34" charset="0"/>
              </a:rPr>
              <a:t>From Simulation (AS4) to Reality</a:t>
            </a:r>
            <a:endParaRPr lang="en-GB" altLang="en-US" smtClean="0">
              <a:latin typeface="Verdana" pitchFamily="34" charset="0"/>
            </a:endParaRPr>
          </a:p>
        </p:txBody>
      </p:sp>
      <p:sp>
        <p:nvSpPr>
          <p:cNvPr id="11268" name="Text Placeholder 4"/>
          <p:cNvSpPr>
            <a:spLocks noGrp="1"/>
          </p:cNvSpPr>
          <p:nvPr>
            <p:ph type="body" sz="quarter" idx="23"/>
          </p:nvPr>
        </p:nvSpPr>
        <p:spPr>
          <a:xfrm>
            <a:off x="871538" y="2038350"/>
            <a:ext cx="7875587" cy="4117975"/>
          </a:xfrm>
        </p:spPr>
        <p:txBody>
          <a:bodyPr/>
          <a:lstStyle/>
          <a:p>
            <a:endParaRPr lang="es-ES" altLang="en-US">
              <a:latin typeface="Verdana" pitchFamily="34" charset="0"/>
              <a:ea typeface="MS PGothic" pitchFamily="34" charset="-128"/>
            </a:endParaRPr>
          </a:p>
        </p:txBody>
      </p:sp>
      <p:sp>
        <p:nvSpPr>
          <p:cNvPr id="7" name="Rectangle 6"/>
          <p:cNvSpPr/>
          <p:nvPr/>
        </p:nvSpPr>
        <p:spPr>
          <a:xfrm>
            <a:off x="311150" y="1601788"/>
            <a:ext cx="8496300" cy="4938712"/>
          </a:xfrm>
          <a:prstGeom prst="rect">
            <a:avLst/>
          </a:prstGeom>
          <a:solidFill>
            <a:schemeClr val="bg1"/>
          </a:solidFill>
          <a:ln>
            <a:solidFill>
              <a:schemeClr val="tx1"/>
            </a:solidFill>
          </a:ln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hangingPunct="1">
              <a:defRPr/>
            </a:pPr>
            <a:r>
              <a:rPr lang="en-GB" dirty="0"/>
              <a:t>Correlation </a:t>
            </a:r>
          </a:p>
        </p:txBody>
      </p:sp>
      <p:sp>
        <p:nvSpPr>
          <p:cNvPr id="11270" name="TextBox 24"/>
          <p:cNvSpPr txBox="1">
            <a:spLocks noChangeArrowheads="1"/>
          </p:cNvSpPr>
          <p:nvPr/>
        </p:nvSpPr>
        <p:spPr bwMode="auto">
          <a:xfrm>
            <a:off x="422275" y="1938338"/>
            <a:ext cx="1382713" cy="400050"/>
          </a:xfrm>
          <a:prstGeom prst="rect">
            <a:avLst/>
          </a:prstGeom>
          <a:noFill/>
          <a:ln w="9525">
            <a:solidFill>
              <a:schemeClr val="tx1"/>
            </a:solidFill>
            <a:miter lim="800000"/>
            <a:headEnd/>
            <a:tailEnd/>
          </a:ln>
        </p:spPr>
        <p:txBody>
          <a:bodyPr>
            <a:spAutoFit/>
          </a:bodyPr>
          <a:lstStyle/>
          <a:p>
            <a:pPr algn="ctr" eaLnBrk="1" hangingPunct="1"/>
            <a:r>
              <a:rPr lang="en-GB" altLang="en-US" sz="1000"/>
              <a:t>Population Model</a:t>
            </a:r>
          </a:p>
          <a:p>
            <a:pPr algn="ctr" eaLnBrk="1" hangingPunct="1"/>
            <a:r>
              <a:rPr lang="en-GB" altLang="en-US" sz="1000"/>
              <a:t>Propagation</a:t>
            </a:r>
          </a:p>
        </p:txBody>
      </p:sp>
      <p:sp>
        <p:nvSpPr>
          <p:cNvPr id="11271" name="TextBox 16"/>
          <p:cNvSpPr txBox="1">
            <a:spLocks noChangeArrowheads="1"/>
          </p:cNvSpPr>
          <p:nvPr/>
        </p:nvSpPr>
        <p:spPr bwMode="auto">
          <a:xfrm>
            <a:off x="1822450" y="2014538"/>
            <a:ext cx="1508125" cy="246062"/>
          </a:xfrm>
          <a:prstGeom prst="rect">
            <a:avLst/>
          </a:prstGeom>
          <a:noFill/>
          <a:ln w="9525">
            <a:solidFill>
              <a:schemeClr val="tx1"/>
            </a:solidFill>
            <a:miter lim="800000"/>
            <a:headEnd/>
            <a:tailEnd/>
          </a:ln>
        </p:spPr>
        <p:txBody>
          <a:bodyPr>
            <a:spAutoFit/>
          </a:bodyPr>
          <a:lstStyle/>
          <a:p>
            <a:pPr algn="ctr" eaLnBrk="1" hangingPunct="1"/>
            <a:r>
              <a:rPr lang="en-GB" altLang="en-US" sz="1000"/>
              <a:t>Measurements Module</a:t>
            </a:r>
          </a:p>
        </p:txBody>
      </p:sp>
      <p:sp>
        <p:nvSpPr>
          <p:cNvPr id="11272" name="TextBox 17"/>
          <p:cNvSpPr txBox="1">
            <a:spLocks noChangeArrowheads="1"/>
          </p:cNvSpPr>
          <p:nvPr/>
        </p:nvSpPr>
        <p:spPr bwMode="auto">
          <a:xfrm>
            <a:off x="3343275" y="2025650"/>
            <a:ext cx="1382713" cy="246063"/>
          </a:xfrm>
          <a:prstGeom prst="rect">
            <a:avLst/>
          </a:prstGeom>
          <a:noFill/>
          <a:ln w="9525">
            <a:solidFill>
              <a:schemeClr val="tx1"/>
            </a:solidFill>
            <a:miter lim="800000"/>
            <a:headEnd/>
            <a:tailEnd/>
          </a:ln>
        </p:spPr>
        <p:txBody>
          <a:bodyPr>
            <a:spAutoFit/>
          </a:bodyPr>
          <a:lstStyle/>
          <a:p>
            <a:pPr algn="ctr" eaLnBrk="1" hangingPunct="1"/>
            <a:r>
              <a:rPr lang="en-GB" altLang="en-US" sz="1000"/>
              <a:t>Orbit Determination</a:t>
            </a:r>
          </a:p>
        </p:txBody>
      </p:sp>
      <p:sp>
        <p:nvSpPr>
          <p:cNvPr id="11273" name="TextBox 19"/>
          <p:cNvSpPr txBox="1">
            <a:spLocks noChangeArrowheads="1"/>
          </p:cNvSpPr>
          <p:nvPr/>
        </p:nvSpPr>
        <p:spPr bwMode="auto">
          <a:xfrm>
            <a:off x="4745038" y="1858963"/>
            <a:ext cx="1381125" cy="554037"/>
          </a:xfrm>
          <a:prstGeom prst="rect">
            <a:avLst/>
          </a:prstGeom>
          <a:noFill/>
          <a:ln w="9525">
            <a:solidFill>
              <a:schemeClr val="tx1"/>
            </a:solidFill>
            <a:miter lim="800000"/>
            <a:headEnd/>
            <a:tailEnd/>
          </a:ln>
        </p:spPr>
        <p:txBody>
          <a:bodyPr>
            <a:spAutoFit/>
          </a:bodyPr>
          <a:lstStyle/>
          <a:p>
            <a:pPr algn="ctr" eaLnBrk="1" hangingPunct="1"/>
            <a:r>
              <a:rPr lang="en-GB" altLang="en-US" sz="1000"/>
              <a:t>Correlation &amp; Cataloguing Activities</a:t>
            </a:r>
          </a:p>
        </p:txBody>
      </p:sp>
      <p:sp>
        <p:nvSpPr>
          <p:cNvPr id="11274" name="TextBox 21"/>
          <p:cNvSpPr txBox="1">
            <a:spLocks noChangeArrowheads="1"/>
          </p:cNvSpPr>
          <p:nvPr/>
        </p:nvSpPr>
        <p:spPr bwMode="auto">
          <a:xfrm>
            <a:off x="6143625" y="1644650"/>
            <a:ext cx="1382713" cy="1169988"/>
          </a:xfrm>
          <a:prstGeom prst="rect">
            <a:avLst/>
          </a:prstGeom>
          <a:noFill/>
          <a:ln w="9525">
            <a:solidFill>
              <a:schemeClr val="tx1"/>
            </a:solidFill>
            <a:miter lim="800000"/>
            <a:headEnd/>
            <a:tailEnd/>
          </a:ln>
        </p:spPr>
        <p:txBody>
          <a:bodyPr>
            <a:spAutoFit/>
          </a:bodyPr>
          <a:lstStyle/>
          <a:p>
            <a:pPr algn="ctr" eaLnBrk="1" hangingPunct="1"/>
            <a:r>
              <a:rPr lang="en-GB" altLang="en-US" sz="1000"/>
              <a:t>Post Processing Activities: </a:t>
            </a:r>
          </a:p>
          <a:p>
            <a:pPr algn="ctr" eaLnBrk="1" hangingPunct="1"/>
            <a:r>
              <a:rPr lang="en-GB" altLang="en-US" sz="1000"/>
              <a:t>Conjunction Risk</a:t>
            </a:r>
          </a:p>
          <a:p>
            <a:pPr algn="ctr" eaLnBrk="1" hangingPunct="1"/>
            <a:r>
              <a:rPr lang="en-GB" altLang="en-US" sz="1000"/>
              <a:t>Re-entry Risk</a:t>
            </a:r>
          </a:p>
          <a:p>
            <a:pPr algn="ctr" eaLnBrk="1" hangingPunct="1"/>
            <a:r>
              <a:rPr lang="en-GB" altLang="en-US" sz="1000"/>
              <a:t>Ephemerides generation</a:t>
            </a:r>
          </a:p>
          <a:p>
            <a:pPr algn="ctr" eaLnBrk="1" hangingPunct="1"/>
            <a:r>
              <a:rPr lang="en-GB" altLang="en-US" sz="1000"/>
              <a:t>Fragmentation</a:t>
            </a:r>
          </a:p>
        </p:txBody>
      </p:sp>
      <p:sp>
        <p:nvSpPr>
          <p:cNvPr id="14" name="TextBox 22"/>
          <p:cNvSpPr txBox="1">
            <a:spLocks noChangeArrowheads="1"/>
          </p:cNvSpPr>
          <p:nvPr/>
        </p:nvSpPr>
        <p:spPr bwMode="auto">
          <a:xfrm>
            <a:off x="509588" y="3400425"/>
            <a:ext cx="1203325" cy="708025"/>
          </a:xfrm>
          <a:prstGeom prst="rect">
            <a:avLst/>
          </a:prstGeom>
          <a:solidFill>
            <a:schemeClr val="bg1">
              <a:lumMod val="85000"/>
            </a:schemeClr>
          </a:solidFill>
          <a:ln w="9525">
            <a:solidFill>
              <a:schemeClr val="tx1"/>
            </a:solidFill>
            <a:miter lim="800000"/>
            <a:headEnd/>
            <a:tailEnd/>
          </a:ln>
        </p:spPr>
        <p:txBody>
          <a:bodyPr>
            <a:spAutoFit/>
          </a:bodyPr>
          <a:lstStyle/>
          <a:p>
            <a:pPr algn="ctr" eaLnBrk="1" hangingPunct="1">
              <a:defRPr/>
            </a:pPr>
            <a:r>
              <a:rPr lang="en-GB" sz="1000" dirty="0">
                <a:ea typeface="ＭＳ Ｐゴシック" pitchFamily="34" charset="-128"/>
              </a:rPr>
              <a:t>Space Debris</a:t>
            </a:r>
          </a:p>
          <a:p>
            <a:pPr algn="ctr" eaLnBrk="1" hangingPunct="1">
              <a:defRPr/>
            </a:pPr>
            <a:endParaRPr lang="en-GB" sz="1000" dirty="0">
              <a:ea typeface="ＭＳ Ｐゴシック" pitchFamily="34" charset="-128"/>
            </a:endParaRPr>
          </a:p>
          <a:p>
            <a:pPr algn="ctr" eaLnBrk="1" hangingPunct="1">
              <a:defRPr/>
            </a:pPr>
            <a:r>
              <a:rPr lang="en-GB" sz="1000" dirty="0">
                <a:ea typeface="ＭＳ Ｐゴシック" pitchFamily="34" charset="-128"/>
              </a:rPr>
              <a:t>Operational Satellites</a:t>
            </a:r>
          </a:p>
        </p:txBody>
      </p:sp>
      <p:graphicFrame>
        <p:nvGraphicFramePr>
          <p:cNvPr id="11266" name="Object 1"/>
          <p:cNvGraphicFramePr>
            <a:graphicFrameLocks noChangeAspect="1"/>
          </p:cNvGraphicFramePr>
          <p:nvPr/>
        </p:nvGraphicFramePr>
        <p:xfrm>
          <a:off x="7634288" y="1727200"/>
          <a:ext cx="1176337" cy="952500"/>
        </p:xfrm>
        <a:graphic>
          <a:graphicData uri="http://schemas.openxmlformats.org/presentationml/2006/ole">
            <p:oleObj spid="_x0000_s11266" name="Picture" r:id="rId3" imgW="2286000" imgH="1848612" progId="Word.Picture.8">
              <p:embed/>
            </p:oleObj>
          </a:graphicData>
        </a:graphic>
      </p:graphicFrame>
      <p:sp>
        <p:nvSpPr>
          <p:cNvPr id="25" name="TextBox 22"/>
          <p:cNvSpPr txBox="1">
            <a:spLocks noChangeArrowheads="1"/>
          </p:cNvSpPr>
          <p:nvPr/>
        </p:nvSpPr>
        <p:spPr bwMode="auto">
          <a:xfrm>
            <a:off x="1957388" y="3098800"/>
            <a:ext cx="1203325" cy="400050"/>
          </a:xfrm>
          <a:prstGeom prst="rect">
            <a:avLst/>
          </a:prstGeom>
          <a:solidFill>
            <a:schemeClr val="bg1">
              <a:lumMod val="85000"/>
            </a:schemeClr>
          </a:solidFill>
          <a:ln w="9525">
            <a:solidFill>
              <a:schemeClr val="tx1"/>
            </a:solidFill>
            <a:miter lim="800000"/>
            <a:headEnd/>
            <a:tailEnd/>
          </a:ln>
        </p:spPr>
        <p:txBody>
          <a:bodyPr>
            <a:spAutoFit/>
          </a:bodyPr>
          <a:lstStyle/>
          <a:p>
            <a:pPr algn="ctr" eaLnBrk="1" hangingPunct="1">
              <a:defRPr/>
            </a:pPr>
            <a:r>
              <a:rPr lang="en-GB" sz="1000" dirty="0">
                <a:ea typeface="ＭＳ Ｐゴシック" pitchFamily="34" charset="-128"/>
              </a:rPr>
              <a:t>Simulation Environment</a:t>
            </a:r>
          </a:p>
        </p:txBody>
      </p:sp>
      <p:sp>
        <p:nvSpPr>
          <p:cNvPr id="26" name="TextBox 22"/>
          <p:cNvSpPr txBox="1">
            <a:spLocks noChangeArrowheads="1"/>
          </p:cNvSpPr>
          <p:nvPr/>
        </p:nvSpPr>
        <p:spPr bwMode="auto">
          <a:xfrm>
            <a:off x="1944688" y="4025900"/>
            <a:ext cx="1203325" cy="554038"/>
          </a:xfrm>
          <a:prstGeom prst="rect">
            <a:avLst/>
          </a:prstGeom>
          <a:solidFill>
            <a:schemeClr val="bg1">
              <a:lumMod val="85000"/>
            </a:schemeClr>
          </a:solidFill>
          <a:ln w="9525">
            <a:solidFill>
              <a:schemeClr val="tx1"/>
            </a:solidFill>
            <a:miter lim="800000"/>
            <a:headEnd/>
            <a:tailEnd/>
          </a:ln>
        </p:spPr>
        <p:txBody>
          <a:bodyPr>
            <a:spAutoFit/>
          </a:bodyPr>
          <a:lstStyle/>
          <a:p>
            <a:pPr algn="ctr" eaLnBrk="1" hangingPunct="1">
              <a:defRPr/>
            </a:pPr>
            <a:r>
              <a:rPr lang="en-GB" sz="1000" dirty="0">
                <a:ea typeface="ＭＳ Ｐゴシック" pitchFamily="34" charset="-128"/>
              </a:rPr>
              <a:t>Optical Observation Premises (</a:t>
            </a:r>
            <a:r>
              <a:rPr lang="en-GB" sz="1000" dirty="0" err="1">
                <a:ea typeface="ＭＳ Ｐゴシック" pitchFamily="34" charset="-128"/>
              </a:rPr>
              <a:t>DeSS</a:t>
            </a:r>
            <a:r>
              <a:rPr lang="en-GB" sz="1000" dirty="0">
                <a:ea typeface="ＭＳ Ｐゴシック" pitchFamily="34" charset="-128"/>
              </a:rPr>
              <a:t>)</a:t>
            </a:r>
          </a:p>
        </p:txBody>
      </p:sp>
      <p:sp>
        <p:nvSpPr>
          <p:cNvPr id="27" name="TextBox 22"/>
          <p:cNvSpPr txBox="1">
            <a:spLocks noChangeArrowheads="1"/>
          </p:cNvSpPr>
          <p:nvPr/>
        </p:nvSpPr>
        <p:spPr bwMode="auto">
          <a:xfrm>
            <a:off x="3887788" y="3619500"/>
            <a:ext cx="1636712" cy="246063"/>
          </a:xfrm>
          <a:prstGeom prst="rect">
            <a:avLst/>
          </a:prstGeom>
          <a:solidFill>
            <a:schemeClr val="bg1">
              <a:lumMod val="85000"/>
            </a:schemeClr>
          </a:solidFill>
          <a:ln w="9525">
            <a:solidFill>
              <a:schemeClr val="tx1"/>
            </a:solidFill>
            <a:miter lim="800000"/>
            <a:headEnd/>
            <a:tailEnd/>
          </a:ln>
        </p:spPr>
        <p:txBody>
          <a:bodyPr>
            <a:spAutoFit/>
          </a:bodyPr>
          <a:lstStyle/>
          <a:p>
            <a:pPr algn="ctr" eaLnBrk="1" hangingPunct="1">
              <a:defRPr/>
            </a:pPr>
            <a:r>
              <a:rPr lang="en-GB" sz="1000" dirty="0">
                <a:ea typeface="ＭＳ Ｐゴシック" pitchFamily="34" charset="-128"/>
              </a:rPr>
              <a:t>CORTO</a:t>
            </a:r>
          </a:p>
        </p:txBody>
      </p:sp>
      <p:sp>
        <p:nvSpPr>
          <p:cNvPr id="28" name="TextBox 22"/>
          <p:cNvSpPr txBox="1">
            <a:spLocks noChangeArrowheads="1"/>
          </p:cNvSpPr>
          <p:nvPr/>
        </p:nvSpPr>
        <p:spPr bwMode="auto">
          <a:xfrm>
            <a:off x="5983288" y="3886200"/>
            <a:ext cx="2144712" cy="246063"/>
          </a:xfrm>
          <a:prstGeom prst="rect">
            <a:avLst/>
          </a:prstGeom>
          <a:solidFill>
            <a:schemeClr val="bg1">
              <a:lumMod val="85000"/>
            </a:schemeClr>
          </a:solidFill>
          <a:ln w="9525">
            <a:solidFill>
              <a:schemeClr val="tx1"/>
            </a:solidFill>
            <a:miter lim="800000"/>
            <a:headEnd/>
            <a:tailEnd/>
          </a:ln>
        </p:spPr>
        <p:txBody>
          <a:bodyPr>
            <a:spAutoFit/>
          </a:bodyPr>
          <a:lstStyle/>
          <a:p>
            <a:pPr algn="ctr" eaLnBrk="1" hangingPunct="1">
              <a:defRPr/>
            </a:pPr>
            <a:r>
              <a:rPr lang="en-GB" sz="1000" dirty="0">
                <a:ea typeface="ＭＳ Ｐゴシック" pitchFamily="34" charset="-128"/>
              </a:rPr>
              <a:t>Conjunction Risk: Fly4EO CR</a:t>
            </a:r>
          </a:p>
        </p:txBody>
      </p:sp>
      <p:sp>
        <p:nvSpPr>
          <p:cNvPr id="29" name="TextBox 22"/>
          <p:cNvSpPr txBox="1">
            <a:spLocks noChangeArrowheads="1"/>
          </p:cNvSpPr>
          <p:nvPr/>
        </p:nvSpPr>
        <p:spPr bwMode="auto">
          <a:xfrm>
            <a:off x="3862388" y="4064000"/>
            <a:ext cx="1636712" cy="246063"/>
          </a:xfrm>
          <a:prstGeom prst="rect">
            <a:avLst/>
          </a:prstGeom>
          <a:solidFill>
            <a:schemeClr val="bg1">
              <a:lumMod val="85000"/>
            </a:schemeClr>
          </a:solidFill>
          <a:ln w="9525">
            <a:solidFill>
              <a:schemeClr val="tx1"/>
            </a:solidFill>
            <a:miter lim="800000"/>
            <a:headEnd/>
            <a:tailEnd/>
          </a:ln>
        </p:spPr>
        <p:txBody>
          <a:bodyPr>
            <a:spAutoFit/>
          </a:bodyPr>
          <a:lstStyle/>
          <a:p>
            <a:pPr algn="ctr" eaLnBrk="1" hangingPunct="1">
              <a:defRPr/>
            </a:pPr>
            <a:r>
              <a:rPr lang="en-GB" sz="1000" dirty="0">
                <a:ea typeface="ＭＳ Ｐゴシック" pitchFamily="34" charset="-128"/>
              </a:rPr>
              <a:t>Orbit Determination Tool</a:t>
            </a:r>
          </a:p>
        </p:txBody>
      </p:sp>
      <p:sp>
        <p:nvSpPr>
          <p:cNvPr id="31" name="TextBox 22"/>
          <p:cNvSpPr txBox="1">
            <a:spLocks noChangeArrowheads="1"/>
          </p:cNvSpPr>
          <p:nvPr/>
        </p:nvSpPr>
        <p:spPr bwMode="auto">
          <a:xfrm>
            <a:off x="3875088" y="4513263"/>
            <a:ext cx="1636712" cy="246062"/>
          </a:xfrm>
          <a:prstGeom prst="rect">
            <a:avLst/>
          </a:prstGeom>
          <a:solidFill>
            <a:schemeClr val="bg1">
              <a:lumMod val="85000"/>
            </a:schemeClr>
          </a:solidFill>
          <a:ln w="9525">
            <a:solidFill>
              <a:schemeClr val="tx1"/>
            </a:solidFill>
            <a:miter lim="800000"/>
            <a:headEnd/>
            <a:tailEnd/>
          </a:ln>
        </p:spPr>
        <p:txBody>
          <a:bodyPr>
            <a:spAutoFit/>
          </a:bodyPr>
          <a:lstStyle/>
          <a:p>
            <a:pPr algn="ctr" eaLnBrk="1" hangingPunct="1">
              <a:defRPr/>
            </a:pPr>
            <a:r>
              <a:rPr lang="en-GB" sz="1000" dirty="0">
                <a:ea typeface="ＭＳ Ｐゴシック" pitchFamily="34" charset="-128"/>
              </a:rPr>
              <a:t>CHOCO</a:t>
            </a:r>
          </a:p>
        </p:txBody>
      </p:sp>
      <p:sp>
        <p:nvSpPr>
          <p:cNvPr id="32" name="TextBox 22"/>
          <p:cNvSpPr txBox="1">
            <a:spLocks noChangeArrowheads="1"/>
          </p:cNvSpPr>
          <p:nvPr/>
        </p:nvSpPr>
        <p:spPr bwMode="auto">
          <a:xfrm>
            <a:off x="3862388" y="4945063"/>
            <a:ext cx="1636712" cy="246062"/>
          </a:xfrm>
          <a:prstGeom prst="rect">
            <a:avLst/>
          </a:prstGeom>
          <a:solidFill>
            <a:schemeClr val="bg1">
              <a:lumMod val="85000"/>
            </a:schemeClr>
          </a:solidFill>
          <a:ln w="9525">
            <a:solidFill>
              <a:schemeClr val="tx1"/>
            </a:solidFill>
            <a:miter lim="800000"/>
            <a:headEnd/>
            <a:tailEnd/>
          </a:ln>
        </p:spPr>
        <p:txBody>
          <a:bodyPr>
            <a:spAutoFit/>
          </a:bodyPr>
          <a:lstStyle/>
          <a:p>
            <a:pPr algn="ctr" eaLnBrk="1" hangingPunct="1">
              <a:defRPr/>
            </a:pPr>
            <a:r>
              <a:rPr lang="en-GB" sz="1000" dirty="0">
                <a:ea typeface="ＭＳ Ｐゴシック" pitchFamily="34" charset="-128"/>
              </a:rPr>
              <a:t>Other Auxiliary Tools</a:t>
            </a:r>
          </a:p>
        </p:txBody>
      </p:sp>
      <p:sp>
        <p:nvSpPr>
          <p:cNvPr id="33" name="TextBox 22"/>
          <p:cNvSpPr txBox="1">
            <a:spLocks noChangeArrowheads="1"/>
          </p:cNvSpPr>
          <p:nvPr/>
        </p:nvSpPr>
        <p:spPr bwMode="auto">
          <a:xfrm>
            <a:off x="5995988" y="4419600"/>
            <a:ext cx="2144712" cy="246063"/>
          </a:xfrm>
          <a:prstGeom prst="rect">
            <a:avLst/>
          </a:prstGeom>
          <a:solidFill>
            <a:schemeClr val="bg1">
              <a:lumMod val="85000"/>
            </a:schemeClr>
          </a:solidFill>
          <a:ln w="9525">
            <a:solidFill>
              <a:schemeClr val="tx1"/>
            </a:solidFill>
            <a:miter lim="800000"/>
            <a:headEnd/>
            <a:tailEnd/>
          </a:ln>
        </p:spPr>
        <p:txBody>
          <a:bodyPr>
            <a:spAutoFit/>
          </a:bodyPr>
          <a:lstStyle/>
          <a:p>
            <a:pPr algn="ctr" eaLnBrk="1" hangingPunct="1">
              <a:defRPr/>
            </a:pPr>
            <a:r>
              <a:rPr lang="en-GB" sz="1000" dirty="0">
                <a:ea typeface="ＭＳ Ｐゴシック" pitchFamily="34" charset="-128"/>
              </a:rPr>
              <a:t>Re-entry Risk: AS4 &amp; DEBRIS</a:t>
            </a:r>
          </a:p>
        </p:txBody>
      </p:sp>
      <p:sp>
        <p:nvSpPr>
          <p:cNvPr id="21" name="TextBox 22"/>
          <p:cNvSpPr txBox="1">
            <a:spLocks noChangeArrowheads="1"/>
          </p:cNvSpPr>
          <p:nvPr/>
        </p:nvSpPr>
        <p:spPr bwMode="auto">
          <a:xfrm>
            <a:off x="6005513" y="5057775"/>
            <a:ext cx="2144712" cy="246063"/>
          </a:xfrm>
          <a:prstGeom prst="rect">
            <a:avLst/>
          </a:prstGeom>
          <a:solidFill>
            <a:schemeClr val="bg1">
              <a:lumMod val="85000"/>
            </a:schemeClr>
          </a:solidFill>
          <a:ln w="9525">
            <a:solidFill>
              <a:schemeClr val="tx1"/>
            </a:solidFill>
            <a:miter lim="800000"/>
            <a:headEnd/>
            <a:tailEnd/>
          </a:ln>
        </p:spPr>
        <p:txBody>
          <a:bodyPr>
            <a:spAutoFit/>
          </a:bodyPr>
          <a:lstStyle/>
          <a:p>
            <a:pPr algn="ctr" eaLnBrk="1" hangingPunct="1">
              <a:defRPr/>
            </a:pPr>
            <a:r>
              <a:rPr lang="en-GB" sz="1000" dirty="0">
                <a:ea typeface="ＭＳ Ｐゴシック" pitchFamily="34" charset="-128"/>
              </a:rPr>
              <a:t>Fragmentation Analysis: FREMAT</a:t>
            </a:r>
          </a:p>
        </p:txBody>
      </p:sp>
      <p:sp>
        <p:nvSpPr>
          <p:cNvPr id="11285" name="TextBox 22"/>
          <p:cNvSpPr txBox="1">
            <a:spLocks noChangeArrowheads="1"/>
          </p:cNvSpPr>
          <p:nvPr/>
        </p:nvSpPr>
        <p:spPr bwMode="auto">
          <a:xfrm>
            <a:off x="6005513" y="5543550"/>
            <a:ext cx="2144712" cy="400050"/>
          </a:xfrm>
          <a:prstGeom prst="rect">
            <a:avLst/>
          </a:prstGeom>
          <a:solidFill>
            <a:srgbClr val="F47C00"/>
          </a:solidFill>
          <a:ln w="9525">
            <a:solidFill>
              <a:schemeClr val="tx1"/>
            </a:solidFill>
            <a:miter lim="800000"/>
            <a:headEnd/>
            <a:tailEnd/>
          </a:ln>
        </p:spPr>
        <p:txBody>
          <a:bodyPr>
            <a:spAutoFit/>
          </a:bodyPr>
          <a:lstStyle/>
          <a:p>
            <a:pPr algn="ctr" eaLnBrk="1" hangingPunct="1"/>
            <a:r>
              <a:rPr lang="en-GB" altLang="en-US" sz="1000"/>
              <a:t>Operators Support: Tracking, OD and Cataloguing Analysis</a:t>
            </a:r>
          </a:p>
        </p:txBody>
      </p:sp>
      <p:sp>
        <p:nvSpPr>
          <p:cNvPr id="23" name="TextBox 22"/>
          <p:cNvSpPr txBox="1">
            <a:spLocks noChangeArrowheads="1"/>
          </p:cNvSpPr>
          <p:nvPr/>
        </p:nvSpPr>
        <p:spPr bwMode="auto">
          <a:xfrm>
            <a:off x="2424113" y="5300663"/>
            <a:ext cx="1636712" cy="246062"/>
          </a:xfrm>
          <a:prstGeom prst="rect">
            <a:avLst/>
          </a:prstGeom>
          <a:solidFill>
            <a:schemeClr val="bg1">
              <a:lumMod val="85000"/>
            </a:schemeClr>
          </a:solidFill>
          <a:ln w="9525">
            <a:solidFill>
              <a:schemeClr val="tx1"/>
            </a:solidFill>
            <a:miter lim="800000"/>
            <a:headEnd/>
            <a:tailEnd/>
          </a:ln>
        </p:spPr>
        <p:txBody>
          <a:bodyPr>
            <a:spAutoFit/>
          </a:bodyPr>
          <a:lstStyle/>
          <a:p>
            <a:pPr algn="ctr" eaLnBrk="1" hangingPunct="1">
              <a:defRPr/>
            </a:pPr>
            <a:r>
              <a:rPr lang="en-GB" sz="1000" dirty="0">
                <a:ea typeface="ＭＳ Ｐゴシック" pitchFamily="34" charset="-128"/>
              </a:rPr>
              <a:t>CALMA</a:t>
            </a:r>
          </a:p>
        </p:txBody>
      </p:sp>
      <p:sp>
        <p:nvSpPr>
          <p:cNvPr id="24" name="TextBox 23"/>
          <p:cNvSpPr txBox="1">
            <a:spLocks noChangeArrowheads="1"/>
          </p:cNvSpPr>
          <p:nvPr/>
        </p:nvSpPr>
        <p:spPr bwMode="auto">
          <a:xfrm>
            <a:off x="2406650" y="5667375"/>
            <a:ext cx="1636713" cy="246063"/>
          </a:xfrm>
          <a:prstGeom prst="rect">
            <a:avLst/>
          </a:prstGeom>
          <a:solidFill>
            <a:schemeClr val="bg1">
              <a:lumMod val="85000"/>
            </a:schemeClr>
          </a:solidFill>
          <a:ln w="9525">
            <a:solidFill>
              <a:schemeClr val="tx1"/>
            </a:solidFill>
            <a:miter lim="800000"/>
            <a:headEnd/>
            <a:tailEnd/>
          </a:ln>
        </p:spPr>
        <p:txBody>
          <a:bodyPr>
            <a:spAutoFit/>
          </a:bodyPr>
          <a:lstStyle/>
          <a:p>
            <a:pPr algn="ctr" eaLnBrk="1" hangingPunct="1">
              <a:defRPr/>
            </a:pPr>
            <a:r>
              <a:rPr lang="en-GB" sz="1000" dirty="0">
                <a:ea typeface="ＭＳ Ｐゴシック" pitchFamily="34" charset="-128"/>
              </a:rPr>
              <a:t>TRACA</a:t>
            </a:r>
          </a:p>
        </p:txBody>
      </p:sp>
      <p:sp>
        <p:nvSpPr>
          <p:cNvPr id="34" name="TextBox 33"/>
          <p:cNvSpPr txBox="1">
            <a:spLocks noChangeArrowheads="1"/>
          </p:cNvSpPr>
          <p:nvPr/>
        </p:nvSpPr>
        <p:spPr bwMode="auto">
          <a:xfrm>
            <a:off x="2406650" y="6045200"/>
            <a:ext cx="1636713" cy="246063"/>
          </a:xfrm>
          <a:prstGeom prst="rect">
            <a:avLst/>
          </a:prstGeom>
          <a:solidFill>
            <a:schemeClr val="bg1">
              <a:lumMod val="85000"/>
            </a:schemeClr>
          </a:solidFill>
          <a:ln w="9525">
            <a:solidFill>
              <a:schemeClr val="tx1"/>
            </a:solidFill>
            <a:miter lim="800000"/>
            <a:headEnd/>
            <a:tailEnd/>
          </a:ln>
        </p:spPr>
        <p:txBody>
          <a:bodyPr>
            <a:spAutoFit/>
          </a:bodyPr>
          <a:lstStyle/>
          <a:p>
            <a:pPr algn="ctr" eaLnBrk="1" hangingPunct="1">
              <a:defRPr/>
            </a:pPr>
            <a:r>
              <a:rPr lang="en-GB" sz="1000" dirty="0">
                <a:ea typeface="ＭＳ Ｐゴシック" pitchFamily="34" charset="-128"/>
              </a:rPr>
              <a:t>TRADE</a:t>
            </a: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6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8546" name="Title 1"/>
          <p:cNvSpPr>
            <a:spLocks noGrp="1"/>
          </p:cNvSpPr>
          <p:nvPr>
            <p:ph type="title"/>
          </p:nvPr>
        </p:nvSpPr>
        <p:spPr>
          <a:xfrm>
            <a:off x="871538" y="301625"/>
            <a:ext cx="6346825" cy="620713"/>
          </a:xfrm>
        </p:spPr>
        <p:txBody>
          <a:bodyPr/>
          <a:lstStyle/>
          <a:p>
            <a:r>
              <a:rPr lang="en-GB" altLang="en-US" smtClean="0">
                <a:latin typeface="Verdana" pitchFamily="34" charset="0"/>
              </a:rPr>
              <a:t>Operators Support</a:t>
            </a:r>
          </a:p>
        </p:txBody>
      </p:sp>
      <p:sp>
        <p:nvSpPr>
          <p:cNvPr id="4" name="Text Placeholder 3"/>
          <p:cNvSpPr>
            <a:spLocks noGrp="1"/>
          </p:cNvSpPr>
          <p:nvPr>
            <p:ph type="body" sz="quarter" idx="23"/>
          </p:nvPr>
        </p:nvSpPr>
        <p:spPr>
          <a:xfrm>
            <a:off x="738188" y="2038350"/>
            <a:ext cx="4757737" cy="4117975"/>
          </a:xfrm>
        </p:spPr>
        <p:txBody>
          <a:bodyPr/>
          <a:lstStyle/>
          <a:p>
            <a:pPr>
              <a:buFont typeface="Arial" panose="020B0604020202020204" pitchFamily="34" charset="0"/>
              <a:buChar char="•"/>
              <a:defRPr/>
            </a:pPr>
            <a:r>
              <a:rPr lang="en-GB" dirty="0"/>
              <a:t>Mission Operators are interested in:</a:t>
            </a:r>
          </a:p>
          <a:p>
            <a:pPr lvl="1">
              <a:buFont typeface="Arial" charset="0"/>
              <a:buChar char="•"/>
              <a:defRPr/>
            </a:pPr>
            <a:r>
              <a:rPr lang="en-US">
                <a:latin typeface="Verdana" pitchFamily="34" charset="0"/>
                <a:ea typeface="ＭＳ Ｐゴシック" pitchFamily="34" charset="-128"/>
              </a:rPr>
              <a:t>Observational data from own sensors</a:t>
            </a:r>
          </a:p>
          <a:p>
            <a:pPr lvl="1">
              <a:buFont typeface="Arial" charset="0"/>
              <a:buChar char="•"/>
              <a:defRPr/>
            </a:pPr>
            <a:r>
              <a:rPr lang="en-US">
                <a:latin typeface="Verdana" pitchFamily="34" charset="0"/>
                <a:ea typeface="ＭＳ Ｐゴシック" pitchFamily="34" charset="-128"/>
              </a:rPr>
              <a:t>Orbital Information of the operators’ satellite or other object in the vicinity</a:t>
            </a:r>
          </a:p>
          <a:p>
            <a:pPr lvl="1">
              <a:buFont typeface="Arial" charset="0"/>
              <a:buChar char="•"/>
              <a:defRPr/>
            </a:pPr>
            <a:r>
              <a:rPr lang="en-US">
                <a:latin typeface="Verdana" pitchFamily="34" charset="0"/>
                <a:ea typeface="ＭＳ Ｐゴシック" pitchFamily="34" charset="-128"/>
              </a:rPr>
              <a:t>Support to contingencies</a:t>
            </a:r>
          </a:p>
          <a:p>
            <a:pPr>
              <a:buFont typeface="Arial" panose="020B0604020202020204" pitchFamily="34" charset="0"/>
              <a:buChar char="•"/>
              <a:defRPr/>
            </a:pPr>
            <a:endParaRPr lang="en-GB" b="1" u="sng" dirty="0"/>
          </a:p>
          <a:p>
            <a:pPr>
              <a:buFont typeface="Arial" panose="020B0604020202020204" pitchFamily="34" charset="0"/>
              <a:buChar char="•"/>
              <a:defRPr/>
            </a:pPr>
            <a:endParaRPr lang="en-GB" b="1" u="sng" dirty="0"/>
          </a:p>
          <a:p>
            <a:pPr>
              <a:buFont typeface="Arial" panose="020B0604020202020204" pitchFamily="34" charset="0"/>
              <a:buChar char="•"/>
              <a:defRPr/>
            </a:pPr>
            <a:endParaRPr lang="en-US" dirty="0"/>
          </a:p>
        </p:txBody>
      </p:sp>
      <p:sp>
        <p:nvSpPr>
          <p:cNvPr id="108548" name="Text Placeholder 4"/>
          <p:cNvSpPr>
            <a:spLocks noGrp="1"/>
          </p:cNvSpPr>
          <p:nvPr>
            <p:ph type="body" sz="quarter" idx="19"/>
          </p:nvPr>
        </p:nvSpPr>
        <p:spPr>
          <a:xfrm>
            <a:off x="881063" y="1465263"/>
            <a:ext cx="7854950" cy="296862"/>
          </a:xfrm>
        </p:spPr>
        <p:txBody>
          <a:bodyPr/>
          <a:lstStyle/>
          <a:p>
            <a:r>
              <a:rPr lang="es-ES" altLang="en-US" smtClean="0">
                <a:latin typeface="Verdana" pitchFamily="34" charset="0"/>
              </a:rPr>
              <a:t>Ad-hoc observation and analysis</a:t>
            </a:r>
          </a:p>
        </p:txBody>
      </p:sp>
      <p:pic>
        <p:nvPicPr>
          <p:cNvPr id="108549" name="Picture 5" descr="Longitud-Elevation-All"/>
          <p:cNvPicPr>
            <a:picLocks noChangeAspect="1" noChangeArrowheads="1"/>
          </p:cNvPicPr>
          <p:nvPr/>
        </p:nvPicPr>
        <p:blipFill>
          <a:blip r:embed="rId2"/>
          <a:srcRect t="11211" r="10028"/>
          <a:stretch>
            <a:fillRect/>
          </a:stretch>
        </p:blipFill>
        <p:spPr bwMode="auto">
          <a:xfrm>
            <a:off x="-9525" y="4381500"/>
            <a:ext cx="3454400" cy="21336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108550" name="Picture 4" descr="Time-Elevation-ASTRAY1"/>
          <p:cNvPicPr>
            <a:picLocks noChangeAspect="1" noChangeArrowheads="1"/>
          </p:cNvPicPr>
          <p:nvPr/>
        </p:nvPicPr>
        <p:blipFill>
          <a:blip r:embed="rId3"/>
          <a:srcRect t="10249" r="10001"/>
          <a:stretch>
            <a:fillRect/>
          </a:stretch>
        </p:blipFill>
        <p:spPr bwMode="auto">
          <a:xfrm>
            <a:off x="3419475" y="4362450"/>
            <a:ext cx="3636963" cy="226695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108551" name="Picture 3" descr="Time-Elevation-ASTRAY1-Day1"/>
          <p:cNvPicPr>
            <a:picLocks noChangeAspect="1" noChangeArrowheads="1"/>
          </p:cNvPicPr>
          <p:nvPr/>
        </p:nvPicPr>
        <p:blipFill>
          <a:blip r:embed="rId4"/>
          <a:srcRect t="8000" r="8437"/>
          <a:stretch>
            <a:fillRect/>
          </a:stretch>
        </p:blipFill>
        <p:spPr bwMode="auto">
          <a:xfrm>
            <a:off x="4038600" y="5519738"/>
            <a:ext cx="1781175" cy="1119187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108552" name="Picture 6" descr="Longitud-Elevation-MSG3"/>
          <p:cNvPicPr>
            <a:picLocks noChangeAspect="1" noChangeArrowheads="1"/>
          </p:cNvPicPr>
          <p:nvPr/>
        </p:nvPicPr>
        <p:blipFill>
          <a:blip r:embed="rId5"/>
          <a:srcRect t="10912" r="6039"/>
          <a:stretch>
            <a:fillRect/>
          </a:stretch>
        </p:blipFill>
        <p:spPr bwMode="auto">
          <a:xfrm>
            <a:off x="5451475" y="1962150"/>
            <a:ext cx="3692525" cy="218122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7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9570" name="Title 1"/>
          <p:cNvSpPr>
            <a:spLocks noGrp="1"/>
          </p:cNvSpPr>
          <p:nvPr>
            <p:ph type="title"/>
          </p:nvPr>
        </p:nvSpPr>
        <p:spPr>
          <a:xfrm>
            <a:off x="871538" y="301625"/>
            <a:ext cx="6346825" cy="620713"/>
          </a:xfrm>
        </p:spPr>
        <p:txBody>
          <a:bodyPr/>
          <a:lstStyle/>
          <a:p>
            <a:r>
              <a:rPr lang="en-GB" altLang="en-US" smtClean="0">
                <a:latin typeface="Verdana" pitchFamily="34" charset="0"/>
              </a:rPr>
              <a:t>Operators Support</a:t>
            </a:r>
          </a:p>
        </p:txBody>
      </p:sp>
      <p:sp>
        <p:nvSpPr>
          <p:cNvPr id="4" name="Text Placeholder 3"/>
          <p:cNvSpPr>
            <a:spLocks noGrp="1"/>
          </p:cNvSpPr>
          <p:nvPr>
            <p:ph type="body" sz="quarter" idx="23"/>
          </p:nvPr>
        </p:nvSpPr>
        <p:spPr>
          <a:xfrm>
            <a:off x="738188" y="2038350"/>
            <a:ext cx="4757737" cy="4117975"/>
          </a:xfrm>
        </p:spPr>
        <p:txBody>
          <a:bodyPr/>
          <a:lstStyle/>
          <a:p>
            <a:pPr>
              <a:buFont typeface="Arial" panose="020B0604020202020204" pitchFamily="34" charset="0"/>
              <a:buChar char="•"/>
              <a:defRPr/>
            </a:pPr>
            <a:r>
              <a:rPr lang="en-GB" dirty="0"/>
              <a:t>Mission Operators are interested in:</a:t>
            </a:r>
          </a:p>
          <a:p>
            <a:pPr lvl="1">
              <a:buFont typeface="Arial" charset="0"/>
              <a:buChar char="•"/>
              <a:defRPr/>
            </a:pPr>
            <a:r>
              <a:rPr lang="en-US">
                <a:latin typeface="Verdana" pitchFamily="34" charset="0"/>
                <a:ea typeface="ＭＳ Ｐゴシック" pitchFamily="34" charset="-128"/>
              </a:rPr>
              <a:t>Observational data from own sensors</a:t>
            </a:r>
          </a:p>
          <a:p>
            <a:pPr lvl="1">
              <a:buFont typeface="Arial" charset="0"/>
              <a:buChar char="•"/>
              <a:defRPr/>
            </a:pPr>
            <a:r>
              <a:rPr lang="en-US">
                <a:latin typeface="Verdana" pitchFamily="34" charset="0"/>
                <a:ea typeface="ＭＳ Ｐゴシック" pitchFamily="34" charset="-128"/>
              </a:rPr>
              <a:t>Orbital Information of the operators’ satellite or other object in the vicinity</a:t>
            </a:r>
          </a:p>
          <a:p>
            <a:pPr lvl="1">
              <a:buFont typeface="Arial" charset="0"/>
              <a:buChar char="•"/>
              <a:defRPr/>
            </a:pPr>
            <a:r>
              <a:rPr lang="en-US" b="1">
                <a:latin typeface="Verdana" pitchFamily="34" charset="0"/>
                <a:ea typeface="ＭＳ Ｐゴシック" pitchFamily="34" charset="-128"/>
              </a:rPr>
              <a:t>Support to contingencies</a:t>
            </a:r>
          </a:p>
          <a:p>
            <a:pPr lvl="2">
              <a:defRPr/>
            </a:pPr>
            <a:r>
              <a:rPr lang="en-US">
                <a:latin typeface="Verdana" pitchFamily="34" charset="0"/>
                <a:ea typeface="ＭＳ Ｐゴシック" pitchFamily="34" charset="-128"/>
              </a:rPr>
              <a:t>Evaluation of </a:t>
            </a:r>
            <a:r>
              <a:rPr lang="en-US" err="1">
                <a:latin typeface="Verdana" pitchFamily="34" charset="0"/>
                <a:ea typeface="ＭＳ Ｐゴシック" pitchFamily="34" charset="-128"/>
              </a:rPr>
              <a:t>manoeuvre</a:t>
            </a:r>
            <a:r>
              <a:rPr lang="en-US">
                <a:latin typeface="Verdana" pitchFamily="34" charset="0"/>
                <a:ea typeface="ＭＳ Ｐゴシック" pitchFamily="34" charset="-128"/>
              </a:rPr>
              <a:t> performance</a:t>
            </a:r>
          </a:p>
          <a:p>
            <a:pPr lvl="2">
              <a:defRPr/>
            </a:pPr>
            <a:r>
              <a:rPr lang="en-US">
                <a:latin typeface="Verdana" pitchFamily="34" charset="0"/>
                <a:ea typeface="ＭＳ Ｐゴシック" pitchFamily="34" charset="-128"/>
              </a:rPr>
              <a:t>satellite commissioning phase</a:t>
            </a:r>
          </a:p>
          <a:p>
            <a:pPr lvl="2">
              <a:defRPr/>
            </a:pPr>
            <a:r>
              <a:rPr lang="en-US">
                <a:latin typeface="Verdana" pitchFamily="34" charset="0"/>
                <a:ea typeface="ＭＳ Ｐゴシック" pitchFamily="34" charset="-128"/>
              </a:rPr>
              <a:t>evaluation of failure cause</a:t>
            </a:r>
          </a:p>
          <a:p>
            <a:pPr lvl="2">
              <a:defRPr/>
            </a:pPr>
            <a:r>
              <a:rPr lang="en-US">
                <a:latin typeface="Verdana" pitchFamily="34" charset="0"/>
                <a:ea typeface="ＭＳ Ｐゴシック" pitchFamily="34" charset="-128"/>
              </a:rPr>
              <a:t>environment characterization under fragmentation event</a:t>
            </a:r>
          </a:p>
          <a:p>
            <a:pPr lvl="2">
              <a:defRPr/>
            </a:pPr>
            <a:r>
              <a:rPr lang="en-US">
                <a:latin typeface="Verdana" pitchFamily="34" charset="0"/>
                <a:ea typeface="ＭＳ Ｐゴシック" pitchFamily="34" charset="-128"/>
              </a:rPr>
              <a:t>etc.</a:t>
            </a:r>
          </a:p>
          <a:p>
            <a:pPr lvl="2">
              <a:defRPr/>
            </a:pPr>
            <a:endParaRPr lang="en-US" b="1">
              <a:latin typeface="Verdana" pitchFamily="34" charset="0"/>
              <a:ea typeface="ＭＳ Ｐゴシック" pitchFamily="34" charset="-128"/>
            </a:endParaRPr>
          </a:p>
        </p:txBody>
      </p:sp>
      <p:sp>
        <p:nvSpPr>
          <p:cNvPr id="109572" name="Text Placeholder 4"/>
          <p:cNvSpPr>
            <a:spLocks noGrp="1"/>
          </p:cNvSpPr>
          <p:nvPr>
            <p:ph type="body" sz="quarter" idx="19"/>
          </p:nvPr>
        </p:nvSpPr>
        <p:spPr>
          <a:xfrm>
            <a:off x="881063" y="1465263"/>
            <a:ext cx="7854950" cy="296862"/>
          </a:xfrm>
        </p:spPr>
        <p:txBody>
          <a:bodyPr/>
          <a:lstStyle/>
          <a:p>
            <a:r>
              <a:rPr lang="es-ES" altLang="en-US" smtClean="0">
                <a:latin typeface="Verdana" pitchFamily="34" charset="0"/>
              </a:rPr>
              <a:t>Ad-hoc observation and analysis</a:t>
            </a:r>
          </a:p>
        </p:txBody>
      </p:sp>
      <p:pic>
        <p:nvPicPr>
          <p:cNvPr id="109573" name="Picture 4" descr="C:\Documents\DEIMOS\others\SpaceDebris\Proposals\Re-entryPredictionsObservations\jaime\cuatro.png"/>
          <p:cNvPicPr>
            <a:picLocks noChangeAspect="1" noChangeArrowheads="1"/>
          </p:cNvPicPr>
          <p:nvPr/>
        </p:nvPicPr>
        <p:blipFill>
          <a:blip r:embed="rId2"/>
          <a:srcRect/>
          <a:stretch>
            <a:fillRect/>
          </a:stretch>
        </p:blipFill>
        <p:spPr bwMode="auto">
          <a:xfrm>
            <a:off x="5403850" y="2390775"/>
            <a:ext cx="3702050" cy="339407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theme/theme1.xml><?xml version="1.0" encoding="utf-8"?>
<a:theme xmlns:a="http://schemas.openxmlformats.org/drawingml/2006/main" name="elecDeimos">
  <a:themeElements>
    <a:clrScheme name="Elecnor">
      <a:dk1>
        <a:srgbClr val="0F2D73"/>
      </a:dk1>
      <a:lt1>
        <a:sysClr val="window" lastClr="FFFFFF"/>
      </a:lt1>
      <a:dk2>
        <a:srgbClr val="0F2D73"/>
      </a:dk2>
      <a:lt2>
        <a:srgbClr val="808080"/>
      </a:lt2>
      <a:accent1>
        <a:srgbClr val="0F2D73"/>
      </a:accent1>
      <a:accent2>
        <a:srgbClr val="E96713"/>
      </a:accent2>
      <a:accent3>
        <a:srgbClr val="FFFFFF"/>
      </a:accent3>
      <a:accent4>
        <a:srgbClr val="0F2D73"/>
      </a:accent4>
      <a:accent5>
        <a:srgbClr val="AAAFC3"/>
      </a:accent5>
      <a:accent6>
        <a:srgbClr val="E96713"/>
      </a:accent6>
      <a:hlink>
        <a:srgbClr val="809FC3"/>
      </a:hlink>
      <a:folHlink>
        <a:srgbClr val="FABE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/>
      <a:bodyPr/>
      <a:lstStyle/>
      <a:style>
        <a:lnRef idx="1">
          <a:schemeClr val="accent1"/>
        </a:lnRef>
        <a:fillRef idx="3">
          <a:schemeClr val="accent1"/>
        </a:fillRef>
        <a:effectRef idx="2">
          <a:schemeClr val="accent1"/>
        </a:effectRef>
        <a:fontRef idx="minor">
          <a:schemeClr val="lt1"/>
        </a:fontRef>
      </a:style>
    </a:spDef>
    <a:lnDef>
      <a:spPr/>
      <a:bodyPr/>
      <a:lstStyle/>
      <a:style>
        <a:lnRef idx="2">
          <a:schemeClr val="accent1"/>
        </a:lnRef>
        <a:fillRef idx="0">
          <a:schemeClr val="accent1"/>
        </a:fillRef>
        <a:effectRef idx="1">
          <a:schemeClr val="accent1"/>
        </a:effectRef>
        <a:fontRef idx="minor">
          <a:schemeClr val="tx1"/>
        </a:fontRef>
      </a:style>
    </a:lnDef>
  </a:objectDefaults>
  <a:extraClrSchemeLst/>
</a:theme>
</file>

<file path=ppt/theme/theme2.xml><?xml version="1.0" encoding="utf-8"?>
<a:theme xmlns:a="http://schemas.openxmlformats.org/drawingml/2006/main" name="Textos">
  <a:themeElements>
    <a:clrScheme name="Elecnor">
      <a:dk1>
        <a:srgbClr val="0F2D73"/>
      </a:dk1>
      <a:lt1>
        <a:sysClr val="window" lastClr="FFFFFF"/>
      </a:lt1>
      <a:dk2>
        <a:srgbClr val="0F2D73"/>
      </a:dk2>
      <a:lt2>
        <a:srgbClr val="808080"/>
      </a:lt2>
      <a:accent1>
        <a:srgbClr val="0F2D73"/>
      </a:accent1>
      <a:accent2>
        <a:srgbClr val="E96713"/>
      </a:accent2>
      <a:accent3>
        <a:srgbClr val="FFFFFF"/>
      </a:accent3>
      <a:accent4>
        <a:srgbClr val="0F2D73"/>
      </a:accent4>
      <a:accent5>
        <a:srgbClr val="AAAFC3"/>
      </a:accent5>
      <a:accent6>
        <a:srgbClr val="E96713"/>
      </a:accent6>
      <a:hlink>
        <a:srgbClr val="809FC3"/>
      </a:hlink>
      <a:folHlink>
        <a:srgbClr val="FABE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/>
      <a:bodyPr/>
      <a:lstStyle/>
      <a:style>
        <a:lnRef idx="1">
          <a:schemeClr val="accent1"/>
        </a:lnRef>
        <a:fillRef idx="3">
          <a:schemeClr val="accent1"/>
        </a:fillRef>
        <a:effectRef idx="2">
          <a:schemeClr val="accent1"/>
        </a:effectRef>
        <a:fontRef idx="minor">
          <a:schemeClr val="lt1"/>
        </a:fontRef>
      </a:style>
    </a:spDef>
    <a:lnDef>
      <a:spPr/>
      <a:bodyPr/>
      <a:lstStyle/>
      <a:style>
        <a:lnRef idx="2">
          <a:schemeClr val="accent1"/>
        </a:lnRef>
        <a:fillRef idx="0">
          <a:schemeClr val="accent1"/>
        </a:fillRef>
        <a:effectRef idx="1">
          <a:schemeClr val="accent1"/>
        </a:effectRef>
        <a:fontRef idx="minor">
          <a:schemeClr val="tx1"/>
        </a:fontRef>
      </a:style>
    </a:lnDef>
  </a:objectDefaults>
  <a:extraClrSchemeLst/>
</a:theme>
</file>

<file path=ppt/theme/theme3.xml><?xml version="1.0" encoding="utf-8"?>
<a:theme xmlns:a="http://schemas.openxmlformats.org/drawingml/2006/main" name="Gráficos y Fotos">
  <a:themeElements>
    <a:clrScheme name="Elecnor">
      <a:dk1>
        <a:srgbClr val="0F2D73"/>
      </a:dk1>
      <a:lt1>
        <a:sysClr val="window" lastClr="FFFFFF"/>
      </a:lt1>
      <a:dk2>
        <a:srgbClr val="0F2D73"/>
      </a:dk2>
      <a:lt2>
        <a:srgbClr val="808080"/>
      </a:lt2>
      <a:accent1>
        <a:srgbClr val="0F2D73"/>
      </a:accent1>
      <a:accent2>
        <a:srgbClr val="E96713"/>
      </a:accent2>
      <a:accent3>
        <a:srgbClr val="FFFFFF"/>
      </a:accent3>
      <a:accent4>
        <a:srgbClr val="0F2D73"/>
      </a:accent4>
      <a:accent5>
        <a:srgbClr val="AAAFC3"/>
      </a:accent5>
      <a:accent6>
        <a:srgbClr val="E96713"/>
      </a:accent6>
      <a:hlink>
        <a:srgbClr val="809FC3"/>
      </a:hlink>
      <a:folHlink>
        <a:srgbClr val="FABE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/>
      <a:bodyPr/>
      <a:lstStyle/>
      <a:style>
        <a:lnRef idx="1">
          <a:schemeClr val="accent1"/>
        </a:lnRef>
        <a:fillRef idx="3">
          <a:schemeClr val="accent1"/>
        </a:fillRef>
        <a:effectRef idx="2">
          <a:schemeClr val="accent1"/>
        </a:effectRef>
        <a:fontRef idx="minor">
          <a:schemeClr val="lt1"/>
        </a:fontRef>
      </a:style>
    </a:spDef>
    <a:lnDef>
      <a:spPr/>
      <a:bodyPr/>
      <a:lstStyle/>
      <a:style>
        <a:lnRef idx="2">
          <a:schemeClr val="accent1"/>
        </a:lnRef>
        <a:fillRef idx="0">
          <a:schemeClr val="accent1"/>
        </a:fillRef>
        <a:effectRef idx="1">
          <a:schemeClr val="accent1"/>
        </a:effectRef>
        <a:fontRef idx="minor">
          <a:schemeClr val="tx1"/>
        </a:fontRef>
      </a:style>
    </a:lnDef>
  </a:objectDefaults>
  <a:extraClrSchemeLst/>
</a:theme>
</file>

<file path=ppt/theme/theme4.xml><?xml version="1.0" encoding="utf-8"?>
<a:theme xmlns:a="http://schemas.openxmlformats.org/drawingml/2006/main" name="Portadillas">
  <a:themeElements>
    <a:clrScheme name="Elecnor">
      <a:dk1>
        <a:srgbClr val="0F2D73"/>
      </a:dk1>
      <a:lt1>
        <a:sysClr val="window" lastClr="FFFFFF"/>
      </a:lt1>
      <a:dk2>
        <a:srgbClr val="0F2D73"/>
      </a:dk2>
      <a:lt2>
        <a:srgbClr val="808080"/>
      </a:lt2>
      <a:accent1>
        <a:srgbClr val="0F2D73"/>
      </a:accent1>
      <a:accent2>
        <a:srgbClr val="E96713"/>
      </a:accent2>
      <a:accent3>
        <a:srgbClr val="FFFFFF"/>
      </a:accent3>
      <a:accent4>
        <a:srgbClr val="0F2D73"/>
      </a:accent4>
      <a:accent5>
        <a:srgbClr val="AAAFC3"/>
      </a:accent5>
      <a:accent6>
        <a:srgbClr val="E96713"/>
      </a:accent6>
      <a:hlink>
        <a:srgbClr val="809FC3"/>
      </a:hlink>
      <a:folHlink>
        <a:srgbClr val="FABE80"/>
      </a:folHlink>
    </a:clrScheme>
    <a:fontScheme name="Presentación en blanco">
      <a:majorFont>
        <a:latin typeface="Arial"/>
        <a:ea typeface="ＭＳ Ｐゴシック"/>
        <a:cs typeface="ＭＳ Ｐゴシック"/>
      </a:majorFont>
      <a:minorFont>
        <a:latin typeface="Arial"/>
        <a:ea typeface="ＭＳ Ｐゴシック"/>
        <a:cs typeface="ＭＳ Ｐゴシック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 bwMode="auto">
        <a:xfrm>
          <a:off x="0" y="0"/>
          <a:ext cx="1" cy="1"/>
        </a:xfrm>
        <a:custGeom>
          <a:avLst/>
          <a:gdLst/>
          <a:ahLst/>
          <a:cxnLst/>
          <a:rect l="0" t="0" r="0" b="0"/>
          <a:pathLst/>
        </a:custGeom>
        <a:solidFill>
          <a:schemeClr val="accent1"/>
        </a:solidFill>
        <a:ln w="9525" cap="flat" cmpd="sng" algn="ctr">
          <a:solidFill>
            <a:schemeClr val="tx1"/>
          </a:solidFill>
          <a:prstDash val="solid"/>
          <a:round/>
          <a:headEnd type="none" w="med" len="med"/>
          <a:tailEnd type="none" w="med" len="med"/>
        </a:ln>
        <a:effectLst/>
      </a:spPr>
      <a:bodyPr vert="horz" wrap="square" lIns="91440" tIns="45720" rIns="91440" bIns="45720" numCol="1" anchor="t" anchorCtr="0" compatLnSpc="1">
        <a:prstTxWarp prst="textNoShape">
          <a:avLst/>
        </a:prstTxWarp>
      </a:bodyPr>
      <a:lstStyle>
        <a:defPPr marL="0" marR="0" indent="0" algn="l" defTabSz="914400" rtl="0" eaLnBrk="0" fontAlgn="base" latinLnBrk="0" hangingPunct="0">
          <a:lnSpc>
            <a:spcPct val="100000"/>
          </a:lnSpc>
          <a:spcBef>
            <a:spcPct val="0"/>
          </a:spcBef>
          <a:spcAft>
            <a:spcPct val="0"/>
          </a:spcAft>
          <a:buClrTx/>
          <a:buSzTx/>
          <a:buFontTx/>
          <a:buNone/>
          <a:tabLst/>
          <a:defRPr kumimoji="0" lang="es-ES_tradnl" sz="2400" b="0" i="0" u="none" strike="noStrike" cap="none" normalizeH="0" baseline="0">
            <a:ln>
              <a:noFill/>
            </a:ln>
            <a:solidFill>
              <a:schemeClr val="tx1"/>
            </a:solidFill>
            <a:effectLst/>
            <a:latin typeface="Arial" pitchFamily="28" charset="0"/>
            <a:ea typeface="ＭＳ Ｐゴシック" pitchFamily="28" charset="-128"/>
            <a:cs typeface="ＭＳ Ｐゴシック" pitchFamily="28" charset="-128"/>
          </a:defRPr>
        </a:defPPr>
      </a:lstStyle>
    </a:spDef>
    <a:lnDef>
      <a:spPr bwMode="auto">
        <a:xfrm>
          <a:off x="0" y="0"/>
          <a:ext cx="1" cy="1"/>
        </a:xfrm>
        <a:custGeom>
          <a:avLst/>
          <a:gdLst/>
          <a:ahLst/>
          <a:cxnLst/>
          <a:rect l="0" t="0" r="0" b="0"/>
          <a:pathLst/>
        </a:custGeom>
        <a:solidFill>
          <a:schemeClr val="accent1"/>
        </a:solidFill>
        <a:ln w="9525" cap="flat" cmpd="sng" algn="ctr">
          <a:solidFill>
            <a:schemeClr val="tx1"/>
          </a:solidFill>
          <a:prstDash val="solid"/>
          <a:round/>
          <a:headEnd type="none" w="med" len="med"/>
          <a:tailEnd type="none" w="med" len="med"/>
        </a:ln>
        <a:effectLst/>
      </a:spPr>
      <a:bodyPr vert="horz" wrap="square" lIns="91440" tIns="45720" rIns="91440" bIns="45720" numCol="1" anchor="t" anchorCtr="0" compatLnSpc="1">
        <a:prstTxWarp prst="textNoShape">
          <a:avLst/>
        </a:prstTxWarp>
      </a:bodyPr>
      <a:lstStyle>
        <a:defPPr marL="0" marR="0" indent="0" algn="l" defTabSz="914400" rtl="0" eaLnBrk="0" fontAlgn="base" latinLnBrk="0" hangingPunct="0">
          <a:lnSpc>
            <a:spcPct val="100000"/>
          </a:lnSpc>
          <a:spcBef>
            <a:spcPct val="0"/>
          </a:spcBef>
          <a:spcAft>
            <a:spcPct val="0"/>
          </a:spcAft>
          <a:buClrTx/>
          <a:buSzTx/>
          <a:buFontTx/>
          <a:buNone/>
          <a:tabLst/>
          <a:defRPr kumimoji="0" lang="es-ES_tradnl" sz="2400" b="0" i="0" u="none" strike="noStrike" cap="none" normalizeH="0" baseline="0">
            <a:ln>
              <a:noFill/>
            </a:ln>
            <a:solidFill>
              <a:schemeClr val="tx1"/>
            </a:solidFill>
            <a:effectLst/>
            <a:latin typeface="Arial" pitchFamily="28" charset="0"/>
            <a:ea typeface="ＭＳ Ｐゴシック" pitchFamily="28" charset="-128"/>
            <a:cs typeface="ＭＳ Ｐゴシック" pitchFamily="28" charset="-128"/>
          </a:defRPr>
        </a:defPPr>
      </a:lstStyle>
    </a:lnDef>
  </a:objectDefaults>
  <a:extraClrSchemeLst>
    <a:extraClrScheme>
      <a:clrScheme name="Presentación en blanco 1">
        <a:dk1>
          <a:srgbClr val="003F87"/>
        </a:dk1>
        <a:lt1>
          <a:srgbClr val="FFFFFF"/>
        </a:lt1>
        <a:dk2>
          <a:srgbClr val="003F87"/>
        </a:dk2>
        <a:lt2>
          <a:srgbClr val="808080"/>
        </a:lt2>
        <a:accent1>
          <a:srgbClr val="003F87"/>
        </a:accent1>
        <a:accent2>
          <a:srgbClr val="F47C00"/>
        </a:accent2>
        <a:accent3>
          <a:srgbClr val="FFFFFF"/>
        </a:accent3>
        <a:accent4>
          <a:srgbClr val="003472"/>
        </a:accent4>
        <a:accent5>
          <a:srgbClr val="AAAFC3"/>
        </a:accent5>
        <a:accent6>
          <a:srgbClr val="DD7000"/>
        </a:accent6>
        <a:hlink>
          <a:srgbClr val="809FC3"/>
        </a:hlink>
        <a:folHlink>
          <a:srgbClr val="FABE80"/>
        </a:folHlink>
      </a:clrScheme>
      <a:clrMap bg1="lt1" tx1="dk1" bg2="lt2" tx2="dk2" accent1="accent1" accent2="accent2" accent3="accent3" accent4="accent4" accent5="accent5" accent6="accent6" hlink="hlink" folHlink="folHlink"/>
    </a:extraClrScheme>
  </a:extraClrSchemeLst>
</a:theme>
</file>

<file path=ppt/theme/theme5.xml><?xml version="1.0" encoding="utf-8"?>
<a:theme xmlns:a="http://schemas.openxmlformats.org/drawingml/2006/main" name="Tema de Offic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/>
      <a:bodyPr/>
      <a:lstStyle/>
      <a:style>
        <a:lnRef idx="1">
          <a:schemeClr val="accent1"/>
        </a:lnRef>
        <a:fillRef idx="3">
          <a:schemeClr val="accent1"/>
        </a:fillRef>
        <a:effectRef idx="2">
          <a:schemeClr val="accent1"/>
        </a:effectRef>
        <a:fontRef idx="minor">
          <a:schemeClr val="lt1"/>
        </a:fontRef>
      </a:style>
    </a:spDef>
    <a:lnDef>
      <a:spPr/>
      <a:bodyPr/>
      <a:lstStyle/>
      <a:style>
        <a:lnRef idx="2">
          <a:schemeClr val="accent1"/>
        </a:lnRef>
        <a:fillRef idx="0">
          <a:schemeClr val="accent1"/>
        </a:fillRef>
        <a:effectRef idx="1">
          <a:schemeClr val="accent1"/>
        </a:effectRef>
        <a:fontRef idx="minor">
          <a:schemeClr val="tx1"/>
        </a:fontRef>
      </a:style>
    </a:lnDef>
  </a:objectDefaults>
  <a:extraClrSchemeLst/>
</a:theme>
</file>

<file path=ppt/theme/theme6.xml><?xml version="1.0" encoding="utf-8"?>
<a:theme xmlns:a="http://schemas.openxmlformats.org/drawingml/2006/main" name="Tema de Offic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/>
      <a:bodyPr/>
      <a:lstStyle/>
      <a:style>
        <a:lnRef idx="1">
          <a:schemeClr val="accent1"/>
        </a:lnRef>
        <a:fillRef idx="3">
          <a:schemeClr val="accent1"/>
        </a:fillRef>
        <a:effectRef idx="2">
          <a:schemeClr val="accent1"/>
        </a:effectRef>
        <a:fontRef idx="minor">
          <a:schemeClr val="lt1"/>
        </a:fontRef>
      </a:style>
    </a:spDef>
    <a:lnDef>
      <a:spPr/>
      <a:bodyPr/>
      <a:lstStyle/>
      <a:style>
        <a:lnRef idx="2">
          <a:schemeClr val="accent1"/>
        </a:lnRef>
        <a:fillRef idx="0">
          <a:schemeClr val="accent1"/>
        </a:fillRef>
        <a:effectRef idx="1">
          <a:schemeClr val="accent1"/>
        </a:effectRef>
        <a:fontRef idx="minor">
          <a:schemeClr val="tx1"/>
        </a:fontRef>
      </a:style>
    </a:lnDef>
  </a:objectDefaults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emplate>elecDeimos</Template>
  <TotalTime>13712</TotalTime>
  <Words>4611</Words>
  <Application>Microsoft Office PowerPoint</Application>
  <PresentationFormat>On-screen Show (4:3)</PresentationFormat>
  <Paragraphs>952</Paragraphs>
  <Slides>70</Slides>
  <Notes>14</Notes>
  <HiddenSlides>0</HiddenSlides>
  <MMClips>1</MMClips>
  <ScaleCrop>false</ScaleCrop>
  <HeadingPairs>
    <vt:vector size="6" baseType="variant">
      <vt:variant>
        <vt:lpstr>Theme</vt:lpstr>
      </vt:variant>
      <vt:variant>
        <vt:i4>4</vt:i4>
      </vt:variant>
      <vt:variant>
        <vt:lpstr>Embedded OLE Servers</vt:lpstr>
      </vt:variant>
      <vt:variant>
        <vt:i4>2</vt:i4>
      </vt:variant>
      <vt:variant>
        <vt:lpstr>Slide Titles</vt:lpstr>
      </vt:variant>
      <vt:variant>
        <vt:i4>70</vt:i4>
      </vt:variant>
    </vt:vector>
  </HeadingPairs>
  <TitlesOfParts>
    <vt:vector size="76" baseType="lpstr">
      <vt:lpstr>elecDeimos</vt:lpstr>
      <vt:lpstr>Textos</vt:lpstr>
      <vt:lpstr>Gráficos y Fotos</vt:lpstr>
      <vt:lpstr>Portadillas</vt:lpstr>
      <vt:lpstr>Picture</vt:lpstr>
      <vt:lpstr>Microsoft Office Excel 97-2003 Worksheet</vt:lpstr>
      <vt:lpstr> Deimos Space UK  Algorithm  and Network Design</vt:lpstr>
      <vt:lpstr>Deimos Space UK Ltd.</vt:lpstr>
      <vt:lpstr>Deimos Space Space Surveillance and Tracking heritage</vt:lpstr>
      <vt:lpstr>SST Example: Improved Space Surveillance &amp; Tracking for UK Geostationary Satellite Operators</vt:lpstr>
      <vt:lpstr>SWE Example: ESA SWE-II, SWE-X</vt:lpstr>
      <vt:lpstr>Slide 6</vt:lpstr>
      <vt:lpstr>Solution evaluation: flexibility Simulation Environment</vt:lpstr>
      <vt:lpstr>Simulation Environment</vt:lpstr>
      <vt:lpstr>Full SST chain</vt:lpstr>
      <vt:lpstr>DEIMOS Sky Survey</vt:lpstr>
      <vt:lpstr>DEIMOS Sky Survey, Sensors</vt:lpstr>
      <vt:lpstr>Deimos Sky Survey (DeSS)</vt:lpstr>
      <vt:lpstr>Deimos Sky Survey (DeSS)</vt:lpstr>
      <vt:lpstr>Deimos Sky Survey (DeSS)</vt:lpstr>
      <vt:lpstr>Slide 15</vt:lpstr>
      <vt:lpstr>Slide 16</vt:lpstr>
      <vt:lpstr>DEIMOS Sky Survey </vt:lpstr>
      <vt:lpstr>DEIMOS Sky Survey: CALMA tool </vt:lpstr>
      <vt:lpstr>DEIMOS Sky Survey: CALMA tool </vt:lpstr>
      <vt:lpstr>DEIMOS Sky Survey: TRACA tool </vt:lpstr>
      <vt:lpstr>DEIMOS Sky Survey </vt:lpstr>
      <vt:lpstr>DEIMOS Sky Survey </vt:lpstr>
      <vt:lpstr>DEIMOS Sky Survey </vt:lpstr>
      <vt:lpstr>DEIMOS Sky Survey </vt:lpstr>
      <vt:lpstr>DEIMOS Sky Survey </vt:lpstr>
      <vt:lpstr>Cataloguing activities over real observations</vt:lpstr>
      <vt:lpstr>CORTO tool for Cataloguing</vt:lpstr>
      <vt:lpstr>CORTO tool for Cataloguing</vt:lpstr>
      <vt:lpstr>CORTO tool for Cataloguing</vt:lpstr>
      <vt:lpstr>Catalogue Built-up and Maintenance </vt:lpstr>
      <vt:lpstr>Catalogue Built-up and Maintenance </vt:lpstr>
      <vt:lpstr>Catalogue Built-up and Maintenance </vt:lpstr>
      <vt:lpstr>Catalogue Built-up and Maintenance </vt:lpstr>
      <vt:lpstr>SST services</vt:lpstr>
      <vt:lpstr>Services Conkunction Risk</vt:lpstr>
      <vt:lpstr>SST services</vt:lpstr>
      <vt:lpstr>Services Conkunction Risk</vt:lpstr>
      <vt:lpstr>Services Re-entry Risk</vt:lpstr>
      <vt:lpstr>Orbital Data Analysis: Services</vt:lpstr>
      <vt:lpstr>DEIMOS SST capabilities</vt:lpstr>
      <vt:lpstr>Slide 41</vt:lpstr>
      <vt:lpstr>Slide 42</vt:lpstr>
      <vt:lpstr>Slide 43</vt:lpstr>
      <vt:lpstr>From Simulation (AS4) to Reality</vt:lpstr>
      <vt:lpstr>DEIMOS Sky Survey, Sensors</vt:lpstr>
      <vt:lpstr>DEIMOS Sky Survey, Sensors</vt:lpstr>
      <vt:lpstr>DEIMOS Sky Survey, Sensors</vt:lpstr>
      <vt:lpstr>DEIMOS Sky Survey, Sensors</vt:lpstr>
      <vt:lpstr>DEIMOS Sky Survey (DeSS) </vt:lpstr>
      <vt:lpstr>DEIMOS Sky Survey </vt:lpstr>
      <vt:lpstr>DEIMOS Sky Survey </vt:lpstr>
      <vt:lpstr>Cross-Correlation to TLE</vt:lpstr>
      <vt:lpstr>Cross-Correlation to TLE</vt:lpstr>
      <vt:lpstr>Cross-Correlation to TLE</vt:lpstr>
      <vt:lpstr>Cataloguing Auxiliary Tools</vt:lpstr>
      <vt:lpstr>Cataloguing Auxiliary Tools</vt:lpstr>
      <vt:lpstr>From Simulation (AS4) to Reality</vt:lpstr>
      <vt:lpstr>DEIMOS Support to GEO operators</vt:lpstr>
      <vt:lpstr>DEIMOS Support to GEO operators</vt:lpstr>
      <vt:lpstr>From Simulation (AS4) to Reality</vt:lpstr>
      <vt:lpstr>Re-entry Risk analysis</vt:lpstr>
      <vt:lpstr>Re-entry Risk analysis :  DEIMOS in-house tool DEBRIS</vt:lpstr>
      <vt:lpstr>Re-entry Risk analysis :  DEIMOS in-house tool DEBRIS</vt:lpstr>
      <vt:lpstr>From Simulation (AS4) to Reality  </vt:lpstr>
      <vt:lpstr>Fragmentation analysis</vt:lpstr>
      <vt:lpstr>Fragmentation analysis</vt:lpstr>
      <vt:lpstr>Fragmentation analysis</vt:lpstr>
      <vt:lpstr>From Simulation (AS4) to Reality</vt:lpstr>
      <vt:lpstr>Operators Support</vt:lpstr>
      <vt:lpstr>Operators Support</vt:lpstr>
    </vt:vector>
  </TitlesOfParts>
  <Company>DEIMOS Space S.L.</Company>
  <LinksUpToDate>false</LinksUpToDate>
  <SharedDoc>false</SharedDoc>
  <HyperlinksChanged>false</HyperlinksChanged>
  <AppVersion>12.0000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Presentation to ESO, June 2011</dc:title>
  <dc:creator>Fernando Pina Caballero</dc:creator>
  <cp:lastModifiedBy>Noelia Sanchez Ortiz</cp:lastModifiedBy>
  <cp:revision>819</cp:revision>
  <dcterms:created xsi:type="dcterms:W3CDTF">2011-06-08T16:27:12Z</dcterms:created>
  <dcterms:modified xsi:type="dcterms:W3CDTF">2016-12-07T07:48:55Z</dcterms:modified>
</cp:coreProperties>
</file>